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2"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9657" autoAdjust="0"/>
  </p:normalViewPr>
  <p:slideViewPr>
    <p:cSldViewPr snapToObjects="1">
      <p:cViewPr varScale="1">
        <p:scale>
          <a:sx n="115" d="100"/>
          <a:sy n="115" d="100"/>
        </p:scale>
        <p:origin x="1668" y="108"/>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a:t>
            </a:r>
            <a:r>
              <a:rPr lang="en-US" altLang="en-US" sz="3200" b="1" dirty="0" smtClean="0">
                <a:solidFill>
                  <a:schemeClr val="accent1"/>
                </a:solidFill>
              </a:rPr>
              <a:t>week </a:t>
            </a:r>
            <a:r>
              <a:rPr lang="en-US" altLang="en-US" sz="3200" b="1" dirty="0" smtClean="0">
                <a:solidFill>
                  <a:schemeClr val="accent1"/>
                </a:solidFill>
              </a:rPr>
              <a:t>1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(04/01/2021 – 10/01/2021)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43241" y="1124744"/>
            <a:ext cx="8890766"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0" y="5103753"/>
            <a:ext cx="9144000" cy="1728192"/>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MW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Three Month Outlook</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6049322"/>
            <a:ext cx="3275856"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257495" y="1124743"/>
            <a:ext cx="8653589" cy="3868539"/>
          </a:xfrm>
          <a:prstGeom prst="rect">
            <a:avLst/>
          </a:prstGeom>
        </p:spPr>
      </p:pic>
    </p:spTree>
    <p:extLst>
      <p:ext uri="{BB962C8B-B14F-4D97-AF65-F5344CB8AC3E}">
        <p14:creationId xmlns:p14="http://schemas.microsoft.com/office/powerpoint/2010/main" val="147570552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3" name="Picture 2"/>
          <p:cNvPicPr>
            <a:picLocks noChangeAspect="1"/>
          </p:cNvPicPr>
          <p:nvPr/>
        </p:nvPicPr>
        <p:blipFill>
          <a:blip r:embed="rId2"/>
          <a:stretch>
            <a:fillRect/>
          </a:stretch>
        </p:blipFill>
        <p:spPr>
          <a:xfrm>
            <a:off x="0" y="961421"/>
            <a:ext cx="5508104" cy="2827622"/>
          </a:xfrm>
          <a:prstGeom prst="rect">
            <a:avLst/>
          </a:prstGeom>
        </p:spPr>
      </p:pic>
      <p:pic>
        <p:nvPicPr>
          <p:cNvPr id="5" name="Picture 4"/>
          <p:cNvPicPr>
            <a:picLocks noChangeAspect="1"/>
          </p:cNvPicPr>
          <p:nvPr/>
        </p:nvPicPr>
        <p:blipFill>
          <a:blip r:embed="rId3"/>
          <a:stretch>
            <a:fillRect/>
          </a:stretch>
        </p:blipFill>
        <p:spPr>
          <a:xfrm>
            <a:off x="0" y="3917026"/>
            <a:ext cx="5508104" cy="2804449"/>
          </a:xfrm>
          <a:prstGeom prst="rect">
            <a:avLst/>
          </a:prstGeom>
        </p:spPr>
      </p:pic>
      <p:pic>
        <p:nvPicPr>
          <p:cNvPr id="11" name="Picture 10"/>
          <p:cNvPicPr>
            <a:picLocks noChangeAspect="1"/>
          </p:cNvPicPr>
          <p:nvPr/>
        </p:nvPicPr>
        <p:blipFill>
          <a:blip r:embed="rId4"/>
          <a:stretch>
            <a:fillRect/>
          </a:stretch>
        </p:blipFill>
        <p:spPr>
          <a:xfrm>
            <a:off x="5645408" y="961421"/>
            <a:ext cx="3498592" cy="2827622"/>
          </a:xfrm>
          <a:prstGeom prst="rect">
            <a:avLst/>
          </a:prstGeom>
        </p:spPr>
      </p:pic>
      <p:pic>
        <p:nvPicPr>
          <p:cNvPr id="12" name="Picture 11"/>
          <p:cNvPicPr>
            <a:picLocks noChangeAspect="1"/>
          </p:cNvPicPr>
          <p:nvPr/>
        </p:nvPicPr>
        <p:blipFill>
          <a:blip r:embed="rId5"/>
          <a:stretch>
            <a:fillRect/>
          </a:stretch>
        </p:blipFill>
        <p:spPr>
          <a:xfrm>
            <a:off x="5706330" y="4218746"/>
            <a:ext cx="2898118" cy="938446"/>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3" name="Picture 2"/>
          <p:cNvPicPr>
            <a:picLocks noChangeAspect="1"/>
          </p:cNvPicPr>
          <p:nvPr/>
        </p:nvPicPr>
        <p:blipFill>
          <a:blip r:embed="rId2"/>
          <a:stretch>
            <a:fillRect/>
          </a:stretch>
        </p:blipFill>
        <p:spPr>
          <a:xfrm>
            <a:off x="238125" y="1107160"/>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2108" y="980728"/>
            <a:ext cx="9156108"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69b1b3ef-f17b-48c7-a7c8-8ad8b283852f" ContentTypeId="0x0101000D8B3899A4805C44A2FA507CBAF83E58"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13876-847D-462A-B1D9-9B2F65F2BA9D}">
  <ds:schemaRefs>
    <ds:schemaRef ds:uri="http://schemas.microsoft.com/office/2006/documentManagement/types"/>
    <ds:schemaRef ds:uri="http://purl.org/dc/terms/"/>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2c7ddca0-f18f-4514-89ec-cfc256175ba5"/>
    <ds:schemaRef ds:uri="http://schemas.microsoft.com/office/2006/metadata/properties"/>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15625</TotalTime>
  <Words>414</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1  (04/01/2021 – 10/01/2021)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1182</cp:revision>
  <dcterms:created xsi:type="dcterms:W3CDTF">2009-06-02T18:15:51Z</dcterms:created>
  <dcterms:modified xsi:type="dcterms:W3CDTF">2021-01-13T08:49:08Z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