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10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(08/03/2021 – 14/03/2021)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98624" y="1124744"/>
            <a:ext cx="874675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9"/>
            <a:ext cx="5940152"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4466" y="4176600"/>
            <a:ext cx="2856507" cy="980592"/>
          </a:xfrm>
          <a:prstGeom prst="rect">
            <a:avLst/>
          </a:prstGeom>
        </p:spPr>
      </p:pic>
      <p:pic>
        <p:nvPicPr>
          <p:cNvPr id="2" name="Picture 1"/>
          <p:cNvPicPr>
            <a:picLocks noChangeAspect="1"/>
          </p:cNvPicPr>
          <p:nvPr/>
        </p:nvPicPr>
        <p:blipFill>
          <a:blip r:embed="rId3"/>
          <a:stretch>
            <a:fillRect/>
          </a:stretch>
        </p:blipFill>
        <p:spPr>
          <a:xfrm>
            <a:off x="0" y="963926"/>
            <a:ext cx="5508104" cy="2753117"/>
          </a:xfrm>
          <a:prstGeom prst="rect">
            <a:avLst/>
          </a:prstGeom>
        </p:spPr>
      </p:pic>
      <p:pic>
        <p:nvPicPr>
          <p:cNvPr id="6" name="Picture 5"/>
          <p:cNvPicPr>
            <a:picLocks noChangeAspect="1"/>
          </p:cNvPicPr>
          <p:nvPr/>
        </p:nvPicPr>
        <p:blipFill>
          <a:blip r:embed="rId4"/>
          <a:stretch>
            <a:fillRect/>
          </a:stretch>
        </p:blipFill>
        <p:spPr>
          <a:xfrm>
            <a:off x="0" y="3847531"/>
            <a:ext cx="5508104" cy="3010469"/>
          </a:xfrm>
          <a:prstGeom prst="rect">
            <a:avLst/>
          </a:prstGeom>
        </p:spPr>
      </p:pic>
      <p:pic>
        <p:nvPicPr>
          <p:cNvPr id="9" name="Picture 8"/>
          <p:cNvPicPr>
            <a:picLocks noChangeAspect="1"/>
          </p:cNvPicPr>
          <p:nvPr/>
        </p:nvPicPr>
        <p:blipFill>
          <a:blip r:embed="rId5"/>
          <a:stretch>
            <a:fillRect/>
          </a:stretch>
        </p:blipFill>
        <p:spPr>
          <a:xfrm>
            <a:off x="5641671" y="969418"/>
            <a:ext cx="3502329" cy="274762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96963"/>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2406" y="937039"/>
            <a:ext cx="9141594" cy="592096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schemas.openxmlformats.org/package/2006/metadata/core-propertie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2c7ddca0-f18f-4514-89ec-cfc256175ba5"/>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15719</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10  (08/03/2021 – 14/03/2021)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1204</cp:revision>
  <dcterms:created xsi:type="dcterms:W3CDTF">2009-06-02T18:15:51Z</dcterms:created>
  <dcterms:modified xsi:type="dcterms:W3CDTF">2021-03-17T07:37:15Z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