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12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(22/03/2021 – 28/03/2021)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104056" y="1186020"/>
            <a:ext cx="8890766" cy="181093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12 000 </a:t>
            </a:r>
            <a:r>
              <a:rPr lang="en-US" sz="1200" b="1" dirty="0"/>
              <a:t>MW (11000 MW from April </a:t>
            </a:r>
            <a:r>
              <a:rPr lang="en-US" sz="1200" b="1" dirty="0" smtClean="0"/>
              <a:t>2021)</a:t>
            </a:r>
            <a:r>
              <a:rPr lang="en-ZA" sz="1200" b="1" dirty="0" smtClean="0"/>
              <a:t> </a:t>
            </a:r>
          </a:p>
          <a:p>
            <a:pPr algn="just">
              <a:spcBef>
                <a:spcPts val="0"/>
              </a:spcBef>
              <a:buClr>
                <a:schemeClr val="tx2">
                  <a:lumMod val="50000"/>
                </a:schemeClr>
              </a:buClr>
            </a:pPr>
            <a:r>
              <a:rPr lang="en-ZA" sz="1200" dirty="0" smtClean="0"/>
              <a:t>Reserves: OR </a:t>
            </a:r>
            <a:r>
              <a:rPr lang="en-ZA" sz="1200" dirty="0"/>
              <a:t>+ UA = </a:t>
            </a:r>
            <a:r>
              <a:rPr lang="en-ZA" sz="1200" b="1" dirty="0" smtClean="0"/>
              <a:t>14 200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47 646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48 651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0" y="980728"/>
            <a:ext cx="597602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2" name="Picture 11"/>
          <p:cNvPicPr>
            <a:picLocks noChangeAspect="1"/>
          </p:cNvPicPr>
          <p:nvPr/>
        </p:nvPicPr>
        <p:blipFill>
          <a:blip r:embed="rId2"/>
          <a:stretch>
            <a:fillRect/>
          </a:stretch>
        </p:blipFill>
        <p:spPr>
          <a:xfrm>
            <a:off x="5664466" y="4176600"/>
            <a:ext cx="2856507" cy="980592"/>
          </a:xfrm>
          <a:prstGeom prst="rect">
            <a:avLst/>
          </a:prstGeom>
        </p:spPr>
      </p:pic>
      <p:pic>
        <p:nvPicPr>
          <p:cNvPr id="2" name="Picture 1"/>
          <p:cNvPicPr>
            <a:picLocks noChangeAspect="1"/>
          </p:cNvPicPr>
          <p:nvPr/>
        </p:nvPicPr>
        <p:blipFill>
          <a:blip r:embed="rId3"/>
          <a:stretch>
            <a:fillRect/>
          </a:stretch>
        </p:blipFill>
        <p:spPr>
          <a:xfrm>
            <a:off x="0" y="939868"/>
            <a:ext cx="5508104" cy="2777178"/>
          </a:xfrm>
          <a:prstGeom prst="rect">
            <a:avLst/>
          </a:prstGeom>
        </p:spPr>
      </p:pic>
      <p:pic>
        <p:nvPicPr>
          <p:cNvPr id="6" name="Picture 5"/>
          <p:cNvPicPr>
            <a:picLocks noChangeAspect="1"/>
          </p:cNvPicPr>
          <p:nvPr/>
        </p:nvPicPr>
        <p:blipFill>
          <a:blip r:embed="rId4"/>
          <a:stretch>
            <a:fillRect/>
          </a:stretch>
        </p:blipFill>
        <p:spPr>
          <a:xfrm>
            <a:off x="0" y="3848617"/>
            <a:ext cx="5508104" cy="3009384"/>
          </a:xfrm>
          <a:prstGeom prst="rect">
            <a:avLst/>
          </a:prstGeom>
        </p:spPr>
      </p:pic>
      <p:pic>
        <p:nvPicPr>
          <p:cNvPr id="9" name="Picture 8"/>
          <p:cNvPicPr>
            <a:picLocks noChangeAspect="1"/>
          </p:cNvPicPr>
          <p:nvPr/>
        </p:nvPicPr>
        <p:blipFill>
          <a:blip r:embed="rId5"/>
          <a:stretch>
            <a:fillRect/>
          </a:stretch>
        </p:blipFill>
        <p:spPr>
          <a:xfrm>
            <a:off x="5660742" y="944545"/>
            <a:ext cx="3483258" cy="2772501"/>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48 </a:t>
            </a:r>
            <a:r>
              <a:rPr lang="en-ZA" sz="1200" dirty="0" smtClean="0"/>
              <a:t>651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2" name="Picture 1"/>
          <p:cNvPicPr>
            <a:picLocks noChangeAspect="1"/>
          </p:cNvPicPr>
          <p:nvPr/>
        </p:nvPicPr>
        <p:blipFill>
          <a:blip r:embed="rId2"/>
          <a:stretch>
            <a:fillRect/>
          </a:stretch>
        </p:blipFill>
        <p:spPr>
          <a:xfrm>
            <a:off x="207067" y="1096963"/>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27962"/>
            <a:ext cx="9144000" cy="5930037"/>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08720"/>
            <a:ext cx="9144000" cy="5949280"/>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188" y="1006028"/>
            <a:ext cx="9144188" cy="58519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113876-847D-462A-B1D9-9B2F65F2BA9D}">
  <ds:schemaRefs>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www.w3.org/XML/1998/namespace"/>
    <ds:schemaRef ds:uri="2c7ddca0-f18f-4514-89ec-cfc256175ba5"/>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3.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FD4D3330-2D43-40E9-B729-32D67C15E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15770</TotalTime>
  <Words>421</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12  (22/03/2021 – 28/03/2021)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1208</cp:revision>
  <dcterms:created xsi:type="dcterms:W3CDTF">2009-06-02T18:15:51Z</dcterms:created>
  <dcterms:modified xsi:type="dcterms:W3CDTF">2021-03-31T07:14:15Z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