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3488" autoAdjust="0"/>
  </p:normalViewPr>
  <p:slideViewPr>
    <p:cSldViewPr snapToObjects="1">
      <p:cViewPr varScale="1">
        <p:scale>
          <a:sx n="108" d="100"/>
          <a:sy n="108" d="100"/>
        </p:scale>
        <p:origin x="187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4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(25/01/2021 – 31/01/2021)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07504" y="1124744"/>
            <a:ext cx="8890766" cy="158417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12 000 </a:t>
            </a:r>
            <a:r>
              <a:rPr lang="en-US" sz="1200" b="1" dirty="0"/>
              <a:t>MW (11000 MW from April </a:t>
            </a:r>
            <a:r>
              <a:rPr lang="en-US" sz="1200" b="1" dirty="0" smtClean="0"/>
              <a:t>2021)</a:t>
            </a:r>
            <a:r>
              <a:rPr lang="en-ZA" sz="1200" b="1" dirty="0" smtClean="0"/>
              <a:t> </a:t>
            </a:r>
            <a:endParaRPr lang="en-ZA" sz="1200" b="1" dirty="0" smtClean="0"/>
          </a:p>
          <a:p>
            <a:pPr algn="just">
              <a:spcBef>
                <a:spcPts val="0"/>
              </a:spcBef>
              <a:buClr>
                <a:schemeClr val="tx2">
                  <a:lumMod val="50000"/>
                </a:schemeClr>
              </a:buClr>
            </a:pPr>
            <a:r>
              <a:rPr lang="en-ZA" sz="1200" dirty="0" smtClean="0"/>
              <a:t>Reserves: OR </a:t>
            </a:r>
            <a:r>
              <a:rPr lang="en-ZA" sz="1200" dirty="0"/>
              <a:t>+ UA = </a:t>
            </a:r>
            <a:r>
              <a:rPr lang="en-ZA" sz="1200" b="1" dirty="0" smtClean="0"/>
              <a:t>14 200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47 646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48 651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0" y="980729"/>
            <a:ext cx="6012159"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2" name="Picture 1"/>
          <p:cNvPicPr>
            <a:picLocks noChangeAspect="1"/>
          </p:cNvPicPr>
          <p:nvPr/>
        </p:nvPicPr>
        <p:blipFill>
          <a:blip r:embed="rId2"/>
          <a:stretch>
            <a:fillRect/>
          </a:stretch>
        </p:blipFill>
        <p:spPr>
          <a:xfrm>
            <a:off x="0" y="961421"/>
            <a:ext cx="5508104" cy="2755612"/>
          </a:xfrm>
          <a:prstGeom prst="rect">
            <a:avLst/>
          </a:prstGeom>
        </p:spPr>
      </p:pic>
      <p:pic>
        <p:nvPicPr>
          <p:cNvPr id="6" name="Picture 5"/>
          <p:cNvPicPr>
            <a:picLocks noChangeAspect="1"/>
          </p:cNvPicPr>
          <p:nvPr/>
        </p:nvPicPr>
        <p:blipFill>
          <a:blip r:embed="rId3"/>
          <a:stretch>
            <a:fillRect/>
          </a:stretch>
        </p:blipFill>
        <p:spPr>
          <a:xfrm>
            <a:off x="0" y="3842363"/>
            <a:ext cx="5508104" cy="3015637"/>
          </a:xfrm>
          <a:prstGeom prst="rect">
            <a:avLst/>
          </a:prstGeom>
        </p:spPr>
      </p:pic>
      <p:pic>
        <p:nvPicPr>
          <p:cNvPr id="9" name="Picture 8"/>
          <p:cNvPicPr>
            <a:picLocks noChangeAspect="1"/>
          </p:cNvPicPr>
          <p:nvPr/>
        </p:nvPicPr>
        <p:blipFill>
          <a:blip r:embed="rId4"/>
          <a:stretch>
            <a:fillRect/>
          </a:stretch>
        </p:blipFill>
        <p:spPr>
          <a:xfrm>
            <a:off x="5670700" y="961422"/>
            <a:ext cx="3473300" cy="2755612"/>
          </a:xfrm>
          <a:prstGeom prst="rect">
            <a:avLst/>
          </a:prstGeom>
        </p:spPr>
      </p:pic>
      <p:pic>
        <p:nvPicPr>
          <p:cNvPr id="10" name="Picture 9"/>
          <p:cNvPicPr>
            <a:picLocks noChangeAspect="1"/>
          </p:cNvPicPr>
          <p:nvPr/>
        </p:nvPicPr>
        <p:blipFill>
          <a:blip r:embed="rId5"/>
          <a:stretch>
            <a:fillRect/>
          </a:stretch>
        </p:blipFill>
        <p:spPr>
          <a:xfrm>
            <a:off x="5703200" y="4290754"/>
            <a:ext cx="2901247" cy="1010453"/>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48 </a:t>
            </a:r>
            <a:r>
              <a:rPr lang="en-ZA" sz="1200" dirty="0" smtClean="0"/>
              <a:t>651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2" name="Picture 1"/>
          <p:cNvPicPr>
            <a:picLocks noChangeAspect="1"/>
          </p:cNvPicPr>
          <p:nvPr/>
        </p:nvPicPr>
        <p:blipFill>
          <a:blip r:embed="rId2"/>
          <a:stretch>
            <a:fillRect/>
          </a:stretch>
        </p:blipFill>
        <p:spPr>
          <a:xfrm>
            <a:off x="238125" y="1094467"/>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66308"/>
            <a:ext cx="9144000" cy="589169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99382"/>
            <a:ext cx="9144000" cy="5858618"/>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40056"/>
            <a:ext cx="9144000" cy="5917943"/>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79636"/>
            <a:ext cx="9144000" cy="5878363"/>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72146"/>
            <a:ext cx="9144000" cy="5885854"/>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41113876-847D-462A-B1D9-9B2F65F2BA9D}">
  <ds:schemaRefs>
    <ds:schemaRef ds:uri="http://purl.org/dc/dcmitype/"/>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2c7ddca0-f18f-4514-89ec-cfc256175ba5"/>
    <ds:schemaRef ds:uri="http://purl.org/dc/terms/"/>
    <ds:schemaRef ds:uri="http://purl.org/dc/elements/1.1/"/>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60433453-E674-4573-857E-D60C77CD09A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15666</TotalTime>
  <Words>421</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4  (25/01/2021 – 31/01/2021)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1191</cp:revision>
  <dcterms:created xsi:type="dcterms:W3CDTF">2009-06-02T18:15:51Z</dcterms:created>
  <dcterms:modified xsi:type="dcterms:W3CDTF">2021-02-03T10:45:17Z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