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6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(08/02/2021 – 14/02/2021)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07504" y="1159052"/>
            <a:ext cx="8856984" cy="169388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a:t>
            </a:r>
            <a:r>
              <a:rPr lang="en-US" sz="1200" b="1" dirty="0"/>
              <a:t>MW (11000 MW from April </a:t>
            </a:r>
            <a:r>
              <a:rPr lang="en-US" sz="1200" b="1" dirty="0" smtClean="0"/>
              <a:t>2021)</a:t>
            </a:r>
            <a:r>
              <a:rPr lang="en-ZA" sz="1200" b="1" dirty="0" smtClean="0"/>
              <a:t>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8"/>
            <a:ext cx="5940152" cy="5877273"/>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2" name="Picture 1"/>
          <p:cNvPicPr>
            <a:picLocks noChangeAspect="1"/>
          </p:cNvPicPr>
          <p:nvPr/>
        </p:nvPicPr>
        <p:blipFill>
          <a:blip r:embed="rId2"/>
          <a:stretch>
            <a:fillRect/>
          </a:stretch>
        </p:blipFill>
        <p:spPr>
          <a:xfrm>
            <a:off x="2357" y="961425"/>
            <a:ext cx="5505747" cy="2755612"/>
          </a:xfrm>
          <a:prstGeom prst="rect">
            <a:avLst/>
          </a:prstGeom>
        </p:spPr>
      </p:pic>
      <p:pic>
        <p:nvPicPr>
          <p:cNvPr id="6" name="Picture 5"/>
          <p:cNvPicPr>
            <a:picLocks noChangeAspect="1"/>
          </p:cNvPicPr>
          <p:nvPr/>
        </p:nvPicPr>
        <p:blipFill>
          <a:blip r:embed="rId3"/>
          <a:stretch>
            <a:fillRect/>
          </a:stretch>
        </p:blipFill>
        <p:spPr>
          <a:xfrm>
            <a:off x="0" y="3845023"/>
            <a:ext cx="5508104" cy="3012978"/>
          </a:xfrm>
          <a:prstGeom prst="rect">
            <a:avLst/>
          </a:prstGeom>
        </p:spPr>
      </p:pic>
      <p:pic>
        <p:nvPicPr>
          <p:cNvPr id="9" name="Picture 8"/>
          <p:cNvPicPr>
            <a:picLocks noChangeAspect="1"/>
          </p:cNvPicPr>
          <p:nvPr/>
        </p:nvPicPr>
        <p:blipFill>
          <a:blip r:embed="rId4"/>
          <a:stretch>
            <a:fillRect/>
          </a:stretch>
        </p:blipFill>
        <p:spPr>
          <a:xfrm>
            <a:off x="5639042" y="961426"/>
            <a:ext cx="3504958" cy="2755612"/>
          </a:xfrm>
          <a:prstGeom prst="rect">
            <a:avLst/>
          </a:prstGeom>
        </p:spPr>
      </p:pic>
      <p:pic>
        <p:nvPicPr>
          <p:cNvPr id="10" name="Picture 9"/>
          <p:cNvPicPr>
            <a:picLocks noChangeAspect="1"/>
          </p:cNvPicPr>
          <p:nvPr/>
        </p:nvPicPr>
        <p:blipFill>
          <a:blip r:embed="rId5"/>
          <a:stretch>
            <a:fillRect/>
          </a:stretch>
        </p:blipFill>
        <p:spPr>
          <a:xfrm>
            <a:off x="5670186" y="4241024"/>
            <a:ext cx="2718237" cy="988175"/>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79512" y="1096963"/>
            <a:ext cx="881875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16410"/>
            <a:ext cx="9144000" cy="5941590"/>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961" y="980728"/>
            <a:ext cx="9142039"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27279"/>
            <a:ext cx="9144000" cy="593072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2406" y="916200"/>
            <a:ext cx="9141594" cy="5941800"/>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http://schemas.microsoft.com/office/2006/metadata/properties"/>
    <ds:schemaRef ds:uri="http://purl.org/dc/elements/1.1/"/>
    <ds:schemaRef ds:uri="http://purl.org/dc/dcmitype/"/>
    <ds:schemaRef ds:uri="2c7ddca0-f18f-4514-89ec-cfc256175ba5"/>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15684</TotalTime>
  <Words>421</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6  (08/02/2021 – 14/02/2021)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1196</cp:revision>
  <dcterms:created xsi:type="dcterms:W3CDTF">2009-06-02T18:15:51Z</dcterms:created>
  <dcterms:modified xsi:type="dcterms:W3CDTF">2021-02-17T07:44:34Z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