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95" autoAdjust="0"/>
  </p:normalViewPr>
  <p:slideViewPr>
    <p:cSldViewPr snapToObjects="1">
      <p:cViewPr varScale="1">
        <p:scale>
          <a:sx n="111" d="100"/>
          <a:sy n="111" d="100"/>
        </p:scale>
        <p:origin x="1788" y="84"/>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7 </a:t>
            </a:r>
            <a:r>
              <a:rPr lang="en-US" altLang="en-US" sz="3200" b="1" smtClean="0">
                <a:solidFill>
                  <a:schemeClr val="accent1"/>
                </a:solidFill>
              </a:rPr>
              <a:t/>
            </a:r>
            <a:br>
              <a:rPr lang="en-US" altLang="en-US" sz="3200" b="1" smtClean="0">
                <a:solidFill>
                  <a:schemeClr val="accent1"/>
                </a:solidFill>
              </a:rPr>
            </a:br>
            <a:r>
              <a:rPr lang="en-US" altLang="en-US" sz="2000" b="1">
                <a:solidFill>
                  <a:schemeClr val="accent1"/>
                </a:solidFill>
              </a:rPr>
              <a:t>(15/02/2021 – 21/02/2021)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62535" y="1124744"/>
            <a:ext cx="8818758" cy="165618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a:t>
            </a:r>
            <a:r>
              <a:rPr lang="en-US" sz="1200" b="1" dirty="0"/>
              <a:t>MW (11000 MW from April </a:t>
            </a:r>
            <a:r>
              <a:rPr lang="en-US" sz="1200" b="1" dirty="0" smtClean="0"/>
              <a:t>2021)</a:t>
            </a:r>
            <a:r>
              <a:rPr lang="en-ZA" sz="1200" b="1" dirty="0" smtClean="0"/>
              <a:t> </a:t>
            </a:r>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980728"/>
            <a:ext cx="5940151" cy="5873469"/>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3" name="Picture 2"/>
          <p:cNvPicPr>
            <a:picLocks noChangeAspect="1"/>
          </p:cNvPicPr>
          <p:nvPr/>
        </p:nvPicPr>
        <p:blipFill>
          <a:blip r:embed="rId2"/>
          <a:stretch>
            <a:fillRect/>
          </a:stretch>
        </p:blipFill>
        <p:spPr>
          <a:xfrm>
            <a:off x="0" y="961427"/>
            <a:ext cx="5508104" cy="2755612"/>
          </a:xfrm>
          <a:prstGeom prst="rect">
            <a:avLst/>
          </a:prstGeom>
        </p:spPr>
      </p:pic>
      <p:pic>
        <p:nvPicPr>
          <p:cNvPr id="5" name="Picture 4"/>
          <p:cNvPicPr>
            <a:picLocks noChangeAspect="1"/>
          </p:cNvPicPr>
          <p:nvPr/>
        </p:nvPicPr>
        <p:blipFill>
          <a:blip r:embed="rId3"/>
          <a:stretch>
            <a:fillRect/>
          </a:stretch>
        </p:blipFill>
        <p:spPr>
          <a:xfrm>
            <a:off x="0" y="3899461"/>
            <a:ext cx="5508104" cy="2958540"/>
          </a:xfrm>
          <a:prstGeom prst="rect">
            <a:avLst/>
          </a:prstGeom>
        </p:spPr>
      </p:pic>
      <p:pic>
        <p:nvPicPr>
          <p:cNvPr id="11" name="Picture 10"/>
          <p:cNvPicPr>
            <a:picLocks noChangeAspect="1"/>
          </p:cNvPicPr>
          <p:nvPr/>
        </p:nvPicPr>
        <p:blipFill>
          <a:blip r:embed="rId4"/>
          <a:stretch>
            <a:fillRect/>
          </a:stretch>
        </p:blipFill>
        <p:spPr>
          <a:xfrm>
            <a:off x="5657472" y="961428"/>
            <a:ext cx="3486528" cy="2755612"/>
          </a:xfrm>
          <a:prstGeom prst="rect">
            <a:avLst/>
          </a:prstGeom>
        </p:spPr>
      </p:pic>
      <p:pic>
        <p:nvPicPr>
          <p:cNvPr id="12" name="Picture 11"/>
          <p:cNvPicPr>
            <a:picLocks noChangeAspect="1"/>
          </p:cNvPicPr>
          <p:nvPr/>
        </p:nvPicPr>
        <p:blipFill>
          <a:blip r:embed="rId5"/>
          <a:stretch>
            <a:fillRect/>
          </a:stretch>
        </p:blipFill>
        <p:spPr>
          <a:xfrm>
            <a:off x="5656380" y="4176600"/>
            <a:ext cx="2876059" cy="1052600"/>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79512" y="1064589"/>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56966"/>
            <a:ext cx="9144000" cy="5901034"/>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75899"/>
            <a:ext cx="9144000" cy="588210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56426"/>
            <a:ext cx="9144000" cy="5901574"/>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113876-847D-462A-B1D9-9B2F65F2BA9D}">
  <ds:schemaRefs>
    <ds:schemaRef ds:uri="http://schemas.microsoft.com/office/2006/documentManagement/types"/>
    <ds:schemaRef ds:uri="2c7ddca0-f18f-4514-89ec-cfc256175ba5"/>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15697</TotalTime>
  <Words>421</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7  (15/02/2021 – 21/02/2021)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1199</cp:revision>
  <dcterms:created xsi:type="dcterms:W3CDTF">2009-06-02T18:15:51Z</dcterms:created>
  <dcterms:modified xsi:type="dcterms:W3CDTF">2021-02-24T10:14:15Z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