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95" autoAdjust="0"/>
  </p:normalViewPr>
  <p:slideViewPr>
    <p:cSldViewPr snapToObjects="1">
      <p:cViewPr varScale="1">
        <p:scale>
          <a:sx n="111" d="100"/>
          <a:sy n="111" d="100"/>
        </p:scale>
        <p:origin x="178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presProps" Target="presProps.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a:t>
            </a:r>
            <a:r>
              <a:rPr lang="en-US" altLang="en-US" sz="3200" b="1" dirty="0" smtClean="0">
                <a:solidFill>
                  <a:schemeClr val="accent1"/>
                </a:solidFill>
              </a:rPr>
              <a:t>9 </a:t>
            </a:r>
            <a:r>
              <a:rPr lang="en-US" altLang="en-US" sz="3200" b="1" dirty="0" smtClean="0">
                <a:solidFill>
                  <a:schemeClr val="accent1"/>
                </a:solidFill>
              </a:rPr>
              <a:t/>
            </a:r>
            <a:br>
              <a:rPr lang="en-US" altLang="en-US" sz="3200" b="1" dirty="0" smtClean="0">
                <a:solidFill>
                  <a:schemeClr val="accent1"/>
                </a:solidFill>
              </a:rPr>
            </a:br>
            <a:r>
              <a:rPr lang="en-US" altLang="en-US" sz="2000" b="1" dirty="0">
                <a:solidFill>
                  <a:schemeClr val="accent1"/>
                </a:solidFill>
              </a:rPr>
              <a:t>(01/03/2021 – 07/03/2021)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144919" y="1124744"/>
            <a:ext cx="8818758" cy="1944216"/>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237304"/>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12 000 </a:t>
            </a:r>
            <a:r>
              <a:rPr lang="en-US" sz="1200" b="1" dirty="0"/>
              <a:t>MW (11000 MW from April </a:t>
            </a:r>
            <a:r>
              <a:rPr lang="en-US" sz="1200" b="1" dirty="0" smtClean="0"/>
              <a:t>2021)</a:t>
            </a:r>
            <a:r>
              <a:rPr lang="en-ZA" sz="1200" b="1" dirty="0" smtClean="0"/>
              <a:t> </a:t>
            </a:r>
          </a:p>
          <a:p>
            <a:pPr algn="just">
              <a:spcBef>
                <a:spcPts val="0"/>
              </a:spcBef>
              <a:buClr>
                <a:schemeClr val="tx2">
                  <a:lumMod val="50000"/>
                </a:schemeClr>
              </a:buClr>
            </a:pPr>
            <a:r>
              <a:rPr lang="en-ZA" sz="1200" dirty="0" smtClean="0"/>
              <a:t>Reserves: OR </a:t>
            </a:r>
            <a:r>
              <a:rPr lang="en-ZA" sz="1200" dirty="0"/>
              <a:t>+ UA = </a:t>
            </a:r>
            <a:r>
              <a:rPr lang="en-ZA" sz="1200" b="1" dirty="0" smtClean="0"/>
              <a:t>14 200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47 646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48 651 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517232"/>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0" y="976051"/>
            <a:ext cx="5868144"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3" name="Picture 2"/>
          <p:cNvPicPr>
            <a:picLocks noChangeAspect="1"/>
          </p:cNvPicPr>
          <p:nvPr/>
        </p:nvPicPr>
        <p:blipFill>
          <a:blip r:embed="rId2"/>
          <a:stretch>
            <a:fillRect/>
          </a:stretch>
        </p:blipFill>
        <p:spPr>
          <a:xfrm>
            <a:off x="0" y="961431"/>
            <a:ext cx="5508104" cy="2755612"/>
          </a:xfrm>
          <a:prstGeom prst="rect">
            <a:avLst/>
          </a:prstGeom>
        </p:spPr>
      </p:pic>
      <p:pic>
        <p:nvPicPr>
          <p:cNvPr id="5" name="Picture 4"/>
          <p:cNvPicPr>
            <a:picLocks noChangeAspect="1"/>
          </p:cNvPicPr>
          <p:nvPr/>
        </p:nvPicPr>
        <p:blipFill>
          <a:blip r:embed="rId3"/>
          <a:stretch>
            <a:fillRect/>
          </a:stretch>
        </p:blipFill>
        <p:spPr>
          <a:xfrm>
            <a:off x="0" y="3845035"/>
            <a:ext cx="5508104" cy="3012966"/>
          </a:xfrm>
          <a:prstGeom prst="rect">
            <a:avLst/>
          </a:prstGeom>
        </p:spPr>
      </p:pic>
      <p:pic>
        <p:nvPicPr>
          <p:cNvPr id="11" name="Picture 10"/>
          <p:cNvPicPr>
            <a:picLocks noChangeAspect="1"/>
          </p:cNvPicPr>
          <p:nvPr/>
        </p:nvPicPr>
        <p:blipFill>
          <a:blip r:embed="rId4"/>
          <a:stretch>
            <a:fillRect/>
          </a:stretch>
        </p:blipFill>
        <p:spPr>
          <a:xfrm>
            <a:off x="5654662" y="963926"/>
            <a:ext cx="3489338" cy="2753117"/>
          </a:xfrm>
          <a:prstGeom prst="rect">
            <a:avLst/>
          </a:prstGeom>
        </p:spPr>
      </p:pic>
      <p:pic>
        <p:nvPicPr>
          <p:cNvPr id="12" name="Picture 11"/>
          <p:cNvPicPr>
            <a:picLocks noChangeAspect="1"/>
          </p:cNvPicPr>
          <p:nvPr/>
        </p:nvPicPr>
        <p:blipFill>
          <a:blip r:embed="rId5"/>
          <a:stretch>
            <a:fillRect/>
          </a:stretch>
        </p:blipFill>
        <p:spPr>
          <a:xfrm>
            <a:off x="5664466" y="4176600"/>
            <a:ext cx="2856507" cy="980592"/>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48 </a:t>
            </a:r>
            <a:r>
              <a:rPr lang="en-ZA" sz="1200" dirty="0" smtClean="0"/>
              <a:t>651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3" name="Picture 2"/>
          <p:cNvPicPr>
            <a:picLocks noChangeAspect="1"/>
          </p:cNvPicPr>
          <p:nvPr/>
        </p:nvPicPr>
        <p:blipFill>
          <a:blip r:embed="rId2"/>
          <a:stretch>
            <a:fillRect/>
          </a:stretch>
        </p:blipFill>
        <p:spPr>
          <a:xfrm>
            <a:off x="179512" y="1094557"/>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3186" y="980728"/>
            <a:ext cx="9147185"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08720"/>
            <a:ext cx="9144000" cy="5949280"/>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LongProperties xmlns="http://schemas.microsoft.com/office/2006/metadata/longProperties"/>
</file>

<file path=customXml/item4.xml><?xml version="1.0" encoding="utf-8"?>
<?mso-contentType ?>
<SharedContentType xmlns="Microsoft.SharePoint.Taxonomy.ContentTypeSync" SourceId="69b1b3ef-f17b-48c7-a7c8-8ad8b283852f" ContentTypeId="0x0101000D8B3899A4805C44A2FA507CBAF83E58" PreviousValue="false"/>
</file>

<file path=customXml/item5.xml><?xml version="1.0" encoding="utf-8"?>
<ct:contentTypeSchema xmlns:ct="http://schemas.microsoft.com/office/2006/metadata/contentType" xmlns:ma="http://schemas.microsoft.com/office/2006/metadata/properties/metaAttributes" ct:_="" ma:_="" ma:contentTypeName="Document" ma:contentTypeID="0x010100695C070A42DD4F439A0C4043883BECE0" ma:contentTypeVersion="0" ma:contentTypeDescription="Create a new document." ma:contentTypeScope="" ma:versionID="455246f17672498d64105282dd4559a2">
  <xsd:schema xmlns:xsd="http://www.w3.org/2001/XMLSchema" xmlns:xs="http://www.w3.org/2001/XMLSchema" xmlns:p="http://schemas.microsoft.com/office/2006/metadata/properties" targetNamespace="http://schemas.microsoft.com/office/2006/metadata/properties" ma:root="true" ma:fieldsID="68e2adef623e71e0ce3be65c90cc45d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4D3330-2D43-40E9-B729-32D67C15E1B7}"/>
</file>

<file path=customXml/itemProps2.xml><?xml version="1.0" encoding="utf-8"?>
<ds:datastoreItem xmlns:ds="http://schemas.openxmlformats.org/officeDocument/2006/customXml" ds:itemID="{41113876-847D-462A-B1D9-9B2F65F2BA9D}"/>
</file>

<file path=customXml/itemProps3.xml><?xml version="1.0" encoding="utf-8"?>
<ds:datastoreItem xmlns:ds="http://schemas.openxmlformats.org/officeDocument/2006/customXml" ds:itemID="{FF14D0AF-97AD-4236-8462-F2223B28AF6C}"/>
</file>

<file path=customXml/itemProps4.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5.xml><?xml version="1.0" encoding="utf-8"?>
<ds:datastoreItem xmlns:ds="http://schemas.openxmlformats.org/officeDocument/2006/customXml" ds:itemID="{4593009B-9B0A-4E98-A09E-6CD4C724CBDB}"/>
</file>

<file path=docProps/app.xml><?xml version="1.0" encoding="utf-8"?>
<Properties xmlns="http://schemas.openxmlformats.org/officeDocument/2006/extended-properties" xmlns:vt="http://schemas.openxmlformats.org/officeDocument/2006/docPropsVTypes">
  <Template/>
  <TotalTime>15713</TotalTime>
  <Words>421</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9  (01/03/2021 – 07/03/2021)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1202</cp:revision>
  <dcterms:created xsi:type="dcterms:W3CDTF">2009-06-02T18:15:51Z</dcterms:created>
  <dcterms:modified xsi:type="dcterms:W3CDTF">2021-03-10T10:25:29Z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y fmtid="{D5CDD505-2E9C-101B-9397-08002B2CF9AE}" pid="3" name="ContentTypeId">
    <vt:lpwstr>0x010100695C070A42DD4F439A0C4043883BECE0</vt:lpwstr>
  </property>
</Properties>
</file>