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15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(12/04/2021 – 18/04/2021)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62620" y="1124744"/>
            <a:ext cx="8818758" cy="194421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48 586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980728"/>
            <a:ext cx="5868144"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3" name="Picture 2"/>
          <p:cNvPicPr>
            <a:picLocks noChangeAspect="1"/>
          </p:cNvPicPr>
          <p:nvPr/>
        </p:nvPicPr>
        <p:blipFill>
          <a:blip r:embed="rId2"/>
          <a:stretch>
            <a:fillRect/>
          </a:stretch>
        </p:blipFill>
        <p:spPr>
          <a:xfrm>
            <a:off x="0" y="939868"/>
            <a:ext cx="5508104" cy="2777182"/>
          </a:xfrm>
          <a:prstGeom prst="rect">
            <a:avLst/>
          </a:prstGeom>
        </p:spPr>
      </p:pic>
      <p:pic>
        <p:nvPicPr>
          <p:cNvPr id="5" name="Picture 4"/>
          <p:cNvPicPr>
            <a:picLocks noChangeAspect="1"/>
          </p:cNvPicPr>
          <p:nvPr/>
        </p:nvPicPr>
        <p:blipFill>
          <a:blip r:embed="rId3"/>
          <a:stretch>
            <a:fillRect/>
          </a:stretch>
        </p:blipFill>
        <p:spPr>
          <a:xfrm>
            <a:off x="0" y="3848497"/>
            <a:ext cx="5508104" cy="3009504"/>
          </a:xfrm>
          <a:prstGeom prst="rect">
            <a:avLst/>
          </a:prstGeom>
        </p:spPr>
      </p:pic>
      <p:pic>
        <p:nvPicPr>
          <p:cNvPr id="10" name="Picture 9"/>
          <p:cNvPicPr>
            <a:picLocks noChangeAspect="1"/>
          </p:cNvPicPr>
          <p:nvPr/>
        </p:nvPicPr>
        <p:blipFill>
          <a:blip r:embed="rId4"/>
          <a:stretch>
            <a:fillRect/>
          </a:stretch>
        </p:blipFill>
        <p:spPr>
          <a:xfrm>
            <a:off x="5664466" y="939869"/>
            <a:ext cx="3479534" cy="2777182"/>
          </a:xfrm>
          <a:prstGeom prst="rect">
            <a:avLst/>
          </a:prstGeom>
        </p:spPr>
      </p:pic>
      <p:pic>
        <p:nvPicPr>
          <p:cNvPr id="11" name="Picture 10"/>
          <p:cNvPicPr>
            <a:picLocks noChangeAspect="1"/>
          </p:cNvPicPr>
          <p:nvPr/>
        </p:nvPicPr>
        <p:blipFill>
          <a:blip r:embed="rId5"/>
          <a:stretch>
            <a:fillRect/>
          </a:stretch>
        </p:blipFill>
        <p:spPr>
          <a:xfrm>
            <a:off x="5664466" y="4176600"/>
            <a:ext cx="3066270" cy="1052600"/>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3" name="Picture 2"/>
          <p:cNvPicPr>
            <a:picLocks noChangeAspect="1"/>
          </p:cNvPicPr>
          <p:nvPr/>
        </p:nvPicPr>
        <p:blipFill>
          <a:blip r:embed="rId2"/>
          <a:stretch>
            <a:fillRect/>
          </a:stretch>
        </p:blipFill>
        <p:spPr>
          <a:xfrm>
            <a:off x="107504" y="1096963"/>
            <a:ext cx="8890766"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77748"/>
            <a:ext cx="9144000" cy="588025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5" name="Picture 4"/>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41113876-847D-462A-B1D9-9B2F65F2BA9D}">
  <ds:schemaRefs>
    <ds:schemaRef ds:uri="http://schemas.microsoft.com/office/2006/documentManagement/types"/>
    <ds:schemaRef ds:uri="http://schemas.microsoft.com/office/2006/metadata/properties"/>
    <ds:schemaRef ds:uri="http://purl.org/dc/elements/1.1/"/>
    <ds:schemaRef ds:uri="2c7ddca0-f18f-4514-89ec-cfc256175ba5"/>
    <ds:schemaRef ds:uri="http://schemas.openxmlformats.org/package/2006/metadata/core-properties"/>
    <ds:schemaRef ds:uri="http://www.w3.org/XML/1998/namespace"/>
    <ds:schemaRef ds:uri="http://schemas.microsoft.com/office/infopath/2007/PartnerControls"/>
    <ds:schemaRef ds:uri="http://purl.org/dc/dcmitype/"/>
    <ds:schemaRef ds:uri="http://purl.org/dc/terms/"/>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60433453-E674-4573-857E-D60C77CD09A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15806</TotalTime>
  <Words>414</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15  (12/04/2021 – 18/04/2021)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1215</cp:revision>
  <dcterms:created xsi:type="dcterms:W3CDTF">2009-06-02T18:15:51Z</dcterms:created>
  <dcterms:modified xsi:type="dcterms:W3CDTF">2021-04-21T06:27:46Z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