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16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(19/04/2021 – 25/04/2021)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 y="170080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8"/>
            <a:ext cx="6012160" cy="5877271"/>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1892"/>
            <a:ext cx="5508104" cy="2755160"/>
          </a:xfrm>
          <a:prstGeom prst="rect">
            <a:avLst/>
          </a:prstGeom>
        </p:spPr>
      </p:pic>
      <p:pic>
        <p:nvPicPr>
          <p:cNvPr id="6" name="Picture 5"/>
          <p:cNvPicPr>
            <a:picLocks noChangeAspect="1"/>
          </p:cNvPicPr>
          <p:nvPr/>
        </p:nvPicPr>
        <p:blipFill>
          <a:blip r:embed="rId3"/>
          <a:stretch>
            <a:fillRect/>
          </a:stretch>
        </p:blipFill>
        <p:spPr>
          <a:xfrm>
            <a:off x="5664465" y="950495"/>
            <a:ext cx="3484073" cy="2766557"/>
          </a:xfrm>
          <a:prstGeom prst="rect">
            <a:avLst/>
          </a:prstGeom>
        </p:spPr>
      </p:pic>
      <p:pic>
        <p:nvPicPr>
          <p:cNvPr id="9" name="Picture 8"/>
          <p:cNvPicPr>
            <a:picLocks noChangeAspect="1"/>
          </p:cNvPicPr>
          <p:nvPr/>
        </p:nvPicPr>
        <p:blipFill>
          <a:blip r:embed="rId4"/>
          <a:stretch>
            <a:fillRect/>
          </a:stretch>
        </p:blipFill>
        <p:spPr>
          <a:xfrm>
            <a:off x="0" y="3845506"/>
            <a:ext cx="5508104" cy="3012494"/>
          </a:xfrm>
          <a:prstGeom prst="rect">
            <a:avLst/>
          </a:prstGeom>
        </p:spPr>
      </p:pic>
      <p:pic>
        <p:nvPicPr>
          <p:cNvPr id="12" name="Picture 11"/>
          <p:cNvPicPr>
            <a:picLocks noChangeAspect="1"/>
          </p:cNvPicPr>
          <p:nvPr/>
        </p:nvPicPr>
        <p:blipFill>
          <a:blip r:embed="rId5"/>
          <a:stretch>
            <a:fillRect/>
          </a:stretch>
        </p:blipFill>
        <p:spPr>
          <a:xfrm>
            <a:off x="5668188" y="4149040"/>
            <a:ext cx="3356313" cy="115216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74308"/>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8706" y="972693"/>
            <a:ext cx="9125293" cy="5885307"/>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3360" y="980728"/>
            <a:ext cx="914064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97818"/>
            <a:ext cx="9144000" cy="586018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5542" y="980728"/>
            <a:ext cx="9138458"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documentManagement/types"/>
    <ds:schemaRef ds:uri="http://schemas.microsoft.com/office/2006/metadata/properties"/>
    <ds:schemaRef ds:uri="http://purl.org/dc/elements/1.1/"/>
    <ds:schemaRef ds:uri="2c7ddca0-f18f-4514-89ec-cfc256175ba5"/>
    <ds:schemaRef ds:uri="http://schemas.openxmlformats.org/package/2006/metadata/core-properties"/>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15812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16  (19/04/2021 – 25/04/2021)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1216</cp:revision>
  <dcterms:created xsi:type="dcterms:W3CDTF">2009-06-02T18:15:51Z</dcterms:created>
  <dcterms:modified xsi:type="dcterms:W3CDTF">2021-04-29T08:01:04Z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