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17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(26/04/2021 – 02/05/2021)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44279" y="1124744"/>
            <a:ext cx="8818758" cy="1919461"/>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3025"/>
            <a:ext cx="5868144" cy="5869483"/>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8188" y="4149040"/>
            <a:ext cx="3356313" cy="1152167"/>
          </a:xfrm>
          <a:prstGeom prst="rect">
            <a:avLst/>
          </a:prstGeom>
        </p:spPr>
      </p:pic>
      <p:pic>
        <p:nvPicPr>
          <p:cNvPr id="3" name="Picture 2"/>
          <p:cNvPicPr>
            <a:picLocks noChangeAspect="1"/>
          </p:cNvPicPr>
          <p:nvPr/>
        </p:nvPicPr>
        <p:blipFill>
          <a:blip r:embed="rId3"/>
          <a:stretch>
            <a:fillRect/>
          </a:stretch>
        </p:blipFill>
        <p:spPr>
          <a:xfrm>
            <a:off x="0" y="961844"/>
            <a:ext cx="5508104" cy="2755207"/>
          </a:xfrm>
          <a:prstGeom prst="rect">
            <a:avLst/>
          </a:prstGeom>
        </p:spPr>
      </p:pic>
      <p:pic>
        <p:nvPicPr>
          <p:cNvPr id="5" name="Picture 4"/>
          <p:cNvPicPr>
            <a:picLocks noChangeAspect="1"/>
          </p:cNvPicPr>
          <p:nvPr/>
        </p:nvPicPr>
        <p:blipFill>
          <a:blip r:embed="rId4"/>
          <a:stretch>
            <a:fillRect/>
          </a:stretch>
        </p:blipFill>
        <p:spPr>
          <a:xfrm>
            <a:off x="0" y="3845457"/>
            <a:ext cx="5508104" cy="3012543"/>
          </a:xfrm>
          <a:prstGeom prst="rect">
            <a:avLst/>
          </a:prstGeom>
        </p:spPr>
      </p:pic>
      <p:pic>
        <p:nvPicPr>
          <p:cNvPr id="10" name="Picture 9"/>
          <p:cNvPicPr>
            <a:picLocks noChangeAspect="1"/>
          </p:cNvPicPr>
          <p:nvPr/>
        </p:nvPicPr>
        <p:blipFill>
          <a:blip r:embed="rId5"/>
          <a:stretch>
            <a:fillRect/>
          </a:stretch>
        </p:blipFill>
        <p:spPr>
          <a:xfrm>
            <a:off x="5668188" y="961844"/>
            <a:ext cx="3475812" cy="275520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6245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74023"/>
            <a:ext cx="9144000" cy="588397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2c7ddca0-f18f-4514-89ec-cfc256175ba5"/>
    <ds:schemaRef ds:uri="http://purl.org/dc/terms/"/>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15818</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17  (26/04/2021 – 02/05/2021)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1218</cp:revision>
  <dcterms:created xsi:type="dcterms:W3CDTF">2009-06-02T18:15:51Z</dcterms:created>
  <dcterms:modified xsi:type="dcterms:W3CDTF">2021-05-05T10:56:03Z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