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19 </a:t>
            </a:r>
            <a:br>
              <a:rPr lang="en-US" altLang="en-US" sz="3200" b="1" dirty="0" smtClean="0">
                <a:solidFill>
                  <a:schemeClr val="accent1"/>
                </a:solidFill>
              </a:rPr>
            </a:br>
            <a:r>
              <a:rPr lang="en-US" altLang="en-US" sz="2000" b="1" dirty="0">
                <a:solidFill>
                  <a:schemeClr val="accent1"/>
                </a:solidFill>
              </a:rPr>
              <a:t>(10/05/2021 – 16/05/2021)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07504" y="1193330"/>
            <a:ext cx="8784976" cy="209165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48906"/>
            <a:ext cx="5868144" cy="5909095"/>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8188" y="4149040"/>
            <a:ext cx="3356313" cy="1152167"/>
          </a:xfrm>
          <a:prstGeom prst="rect">
            <a:avLst/>
          </a:prstGeom>
        </p:spPr>
      </p:pic>
      <p:pic>
        <p:nvPicPr>
          <p:cNvPr id="3" name="Picture 2"/>
          <p:cNvPicPr>
            <a:picLocks noChangeAspect="1"/>
          </p:cNvPicPr>
          <p:nvPr/>
        </p:nvPicPr>
        <p:blipFill>
          <a:blip r:embed="rId3"/>
          <a:stretch>
            <a:fillRect/>
          </a:stretch>
        </p:blipFill>
        <p:spPr>
          <a:xfrm>
            <a:off x="-13354" y="961868"/>
            <a:ext cx="5521458" cy="2755185"/>
          </a:xfrm>
          <a:prstGeom prst="rect">
            <a:avLst/>
          </a:prstGeom>
        </p:spPr>
      </p:pic>
      <p:pic>
        <p:nvPicPr>
          <p:cNvPr id="5" name="Picture 4"/>
          <p:cNvPicPr>
            <a:picLocks noChangeAspect="1"/>
          </p:cNvPicPr>
          <p:nvPr/>
        </p:nvPicPr>
        <p:blipFill>
          <a:blip r:embed="rId4"/>
          <a:stretch>
            <a:fillRect/>
          </a:stretch>
        </p:blipFill>
        <p:spPr>
          <a:xfrm>
            <a:off x="0" y="3845483"/>
            <a:ext cx="5508104" cy="3012517"/>
          </a:xfrm>
          <a:prstGeom prst="rect">
            <a:avLst/>
          </a:prstGeom>
        </p:spPr>
      </p:pic>
      <p:pic>
        <p:nvPicPr>
          <p:cNvPr id="10" name="Picture 9"/>
          <p:cNvPicPr>
            <a:picLocks noChangeAspect="1"/>
          </p:cNvPicPr>
          <p:nvPr/>
        </p:nvPicPr>
        <p:blipFill>
          <a:blip r:embed="rId5"/>
          <a:stretch>
            <a:fillRect/>
          </a:stretch>
        </p:blipFill>
        <p:spPr>
          <a:xfrm>
            <a:off x="5668188" y="961868"/>
            <a:ext cx="3475812" cy="2755185"/>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52414"/>
            <a:ext cx="9144000" cy="5905586"/>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2718"/>
            <a:ext cx="9144000" cy="587528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1012080"/>
            <a:ext cx="9144000" cy="5845920"/>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2c7ddca0-f18f-4514-89ec-cfc256175ba5"/>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15832</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19  (10/05/2021 – 16/05/2021)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1221</cp:revision>
  <dcterms:created xsi:type="dcterms:W3CDTF">2009-06-02T18:15:51Z</dcterms:created>
  <dcterms:modified xsi:type="dcterms:W3CDTF">2021-05-19T06:54:03Z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