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20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(17/05/2021 – 23/05/2021)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 y="170080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21879" y="990600"/>
            <a:ext cx="5990281" cy="5867400"/>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1868"/>
            <a:ext cx="5508104" cy="2755185"/>
          </a:xfrm>
          <a:prstGeom prst="rect">
            <a:avLst/>
          </a:prstGeom>
        </p:spPr>
      </p:pic>
      <p:pic>
        <p:nvPicPr>
          <p:cNvPr id="6" name="Picture 5"/>
          <p:cNvPicPr>
            <a:picLocks noChangeAspect="1"/>
          </p:cNvPicPr>
          <p:nvPr/>
        </p:nvPicPr>
        <p:blipFill>
          <a:blip r:embed="rId3"/>
          <a:stretch>
            <a:fillRect/>
          </a:stretch>
        </p:blipFill>
        <p:spPr>
          <a:xfrm>
            <a:off x="5668187" y="961868"/>
            <a:ext cx="3483711" cy="2755185"/>
          </a:xfrm>
          <a:prstGeom prst="rect">
            <a:avLst/>
          </a:prstGeom>
        </p:spPr>
      </p:pic>
      <p:pic>
        <p:nvPicPr>
          <p:cNvPr id="9" name="Picture 8"/>
          <p:cNvPicPr>
            <a:picLocks noChangeAspect="1"/>
          </p:cNvPicPr>
          <p:nvPr/>
        </p:nvPicPr>
        <p:blipFill>
          <a:blip r:embed="rId4"/>
          <a:stretch>
            <a:fillRect/>
          </a:stretch>
        </p:blipFill>
        <p:spPr>
          <a:xfrm>
            <a:off x="-22795" y="3917026"/>
            <a:ext cx="5530899" cy="2940974"/>
          </a:xfrm>
          <a:prstGeom prst="rect">
            <a:avLst/>
          </a:prstGeom>
        </p:spPr>
      </p:pic>
      <p:pic>
        <p:nvPicPr>
          <p:cNvPr id="11" name="Picture 10"/>
          <p:cNvPicPr>
            <a:picLocks noChangeAspect="1"/>
          </p:cNvPicPr>
          <p:nvPr/>
        </p:nvPicPr>
        <p:blipFill>
          <a:blip r:embed="rId5"/>
          <a:stretch>
            <a:fillRect/>
          </a:stretch>
        </p:blipFill>
        <p:spPr>
          <a:xfrm>
            <a:off x="5657290" y="4171922"/>
            <a:ext cx="3499419" cy="120129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8418"/>
            <a:ext cx="9144000" cy="586958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24940" y="980728"/>
            <a:ext cx="9119059"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76577"/>
            <a:ext cx="9144000" cy="5881423"/>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1798" y="980728"/>
            <a:ext cx="9132202"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2c7ddca0-f18f-4514-89ec-cfc256175ba5"/>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15847</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20  (17/05/2021 – 23/05/2021)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1223</cp:revision>
  <dcterms:created xsi:type="dcterms:W3CDTF">2009-06-02T18:15:51Z</dcterms:created>
  <dcterms:modified xsi:type="dcterms:W3CDTF">2021-05-26T12:32:58Z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