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22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(31/05/2021 – 06/06/2021)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79512" y="1124744"/>
            <a:ext cx="8818758"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a:t>
            </a:r>
            <a:r>
              <a:rPr lang="en-ZA" sz="1200" b="1" dirty="0" smtClean="0"/>
              <a:t>591 </a:t>
            </a:r>
            <a:r>
              <a:rPr lang="en-ZA" sz="1200" b="1" dirty="0" smtClean="0"/>
              <a:t>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a:t>
            </a:r>
            <a:r>
              <a:rPr lang="en-ZA" sz="1200" b="1" dirty="0" smtClean="0"/>
              <a:t>596 </a:t>
            </a:r>
            <a:r>
              <a:rPr lang="en-ZA" sz="1200" b="1" dirty="0" smtClean="0"/>
              <a:t>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0" y="980729"/>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1" name="Picture 10"/>
          <p:cNvPicPr>
            <a:picLocks noChangeAspect="1"/>
          </p:cNvPicPr>
          <p:nvPr/>
        </p:nvPicPr>
        <p:blipFill>
          <a:blip r:embed="rId2"/>
          <a:stretch>
            <a:fillRect/>
          </a:stretch>
        </p:blipFill>
        <p:spPr>
          <a:xfrm>
            <a:off x="5657290" y="4171922"/>
            <a:ext cx="3499419" cy="1201293"/>
          </a:xfrm>
          <a:prstGeom prst="rect">
            <a:avLst/>
          </a:prstGeom>
        </p:spPr>
      </p:pic>
      <p:pic>
        <p:nvPicPr>
          <p:cNvPr id="2" name="Picture 1"/>
          <p:cNvPicPr>
            <a:picLocks noChangeAspect="1"/>
          </p:cNvPicPr>
          <p:nvPr/>
        </p:nvPicPr>
        <p:blipFill>
          <a:blip r:embed="rId3"/>
          <a:stretch>
            <a:fillRect/>
          </a:stretch>
        </p:blipFill>
        <p:spPr>
          <a:xfrm>
            <a:off x="0" y="969632"/>
            <a:ext cx="5508104" cy="2747424"/>
          </a:xfrm>
          <a:prstGeom prst="rect">
            <a:avLst/>
          </a:prstGeom>
        </p:spPr>
      </p:pic>
      <p:pic>
        <p:nvPicPr>
          <p:cNvPr id="6" name="Picture 5"/>
          <p:cNvPicPr>
            <a:picLocks noChangeAspect="1"/>
          </p:cNvPicPr>
          <p:nvPr/>
        </p:nvPicPr>
        <p:blipFill>
          <a:blip r:embed="rId4"/>
          <a:stretch>
            <a:fillRect/>
          </a:stretch>
        </p:blipFill>
        <p:spPr>
          <a:xfrm>
            <a:off x="0" y="3853249"/>
            <a:ext cx="5479640" cy="3004752"/>
          </a:xfrm>
          <a:prstGeom prst="rect">
            <a:avLst/>
          </a:prstGeom>
        </p:spPr>
      </p:pic>
      <p:pic>
        <p:nvPicPr>
          <p:cNvPr id="9" name="Picture 8"/>
          <p:cNvPicPr>
            <a:picLocks noChangeAspect="1"/>
          </p:cNvPicPr>
          <p:nvPr/>
        </p:nvPicPr>
        <p:blipFill>
          <a:blip r:embed="rId5"/>
          <a:stretch>
            <a:fillRect/>
          </a:stretch>
        </p:blipFill>
        <p:spPr>
          <a:xfrm>
            <a:off x="5657290" y="969633"/>
            <a:ext cx="3499419" cy="2747424"/>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a:t>
            </a:r>
            <a:r>
              <a:rPr lang="en-ZA" sz="1200" dirty="0" smtClean="0"/>
              <a:t>596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205525" y="1082205"/>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5158" y="980728"/>
            <a:ext cx="9128841"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41113876-847D-462A-B1D9-9B2F65F2BA9D}">
  <ds:schemaRefs>
    <ds:schemaRef ds:uri="2c7ddca0-f18f-4514-89ec-cfc256175ba5"/>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15862</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22  (31/05/2021 – 06/06/2021)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1226</cp:revision>
  <dcterms:created xsi:type="dcterms:W3CDTF">2009-06-02T18:15:51Z</dcterms:created>
  <dcterms:modified xsi:type="dcterms:W3CDTF">2021-06-09T08:28:21Z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