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23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(07/06/2021 – 13/06/2021)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23699" y="1700808"/>
            <a:ext cx="9120302" cy="230425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48 591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49 596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8"/>
            <a:ext cx="5940152"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66498"/>
            <a:ext cx="5479640" cy="2750559"/>
          </a:xfrm>
          <a:prstGeom prst="rect">
            <a:avLst/>
          </a:prstGeom>
        </p:spPr>
      </p:pic>
      <p:pic>
        <p:nvPicPr>
          <p:cNvPr id="5" name="Picture 4"/>
          <p:cNvPicPr>
            <a:picLocks noChangeAspect="1"/>
          </p:cNvPicPr>
          <p:nvPr/>
        </p:nvPicPr>
        <p:blipFill>
          <a:blip r:embed="rId3"/>
          <a:stretch>
            <a:fillRect/>
          </a:stretch>
        </p:blipFill>
        <p:spPr>
          <a:xfrm>
            <a:off x="5703203" y="966498"/>
            <a:ext cx="3469668" cy="2750559"/>
          </a:xfrm>
          <a:prstGeom prst="rect">
            <a:avLst/>
          </a:prstGeom>
        </p:spPr>
      </p:pic>
      <p:pic>
        <p:nvPicPr>
          <p:cNvPr id="10" name="Picture 9"/>
          <p:cNvPicPr>
            <a:picLocks noChangeAspect="1"/>
          </p:cNvPicPr>
          <p:nvPr/>
        </p:nvPicPr>
        <p:blipFill>
          <a:blip r:embed="rId4"/>
          <a:stretch>
            <a:fillRect/>
          </a:stretch>
        </p:blipFill>
        <p:spPr>
          <a:xfrm>
            <a:off x="0" y="3917026"/>
            <a:ext cx="5479640" cy="2940974"/>
          </a:xfrm>
          <a:prstGeom prst="rect">
            <a:avLst/>
          </a:prstGeom>
        </p:spPr>
      </p:pic>
      <p:pic>
        <p:nvPicPr>
          <p:cNvPr id="12" name="Picture 11"/>
          <p:cNvPicPr>
            <a:picLocks noChangeAspect="1"/>
          </p:cNvPicPr>
          <p:nvPr/>
        </p:nvPicPr>
        <p:blipFill>
          <a:blip r:embed="rId5"/>
          <a:stretch>
            <a:fillRect/>
          </a:stretch>
        </p:blipFill>
        <p:spPr>
          <a:xfrm>
            <a:off x="5703203" y="4195410"/>
            <a:ext cx="3431000" cy="117780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218778" y="1062459"/>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5542" y="980728"/>
            <a:ext cx="9138458"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32648"/>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9354" y="980728"/>
            <a:ext cx="9134646" cy="5832648"/>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2c7ddca0-f18f-4514-89ec-cfc256175ba5"/>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15867</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23  (07/06/2021 – 13/06/2021)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1227</cp:revision>
  <dcterms:created xsi:type="dcterms:W3CDTF">2009-06-02T18:15:51Z</dcterms:created>
  <dcterms:modified xsi:type="dcterms:W3CDTF">2021-06-15T12:39:20Z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