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24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(14/06/2021 – 20/06/2021)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6338" y="1628800"/>
            <a:ext cx="9127662" cy="216024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7448" y="983752"/>
            <a:ext cx="5932704" cy="5869483"/>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6498"/>
            <a:ext cx="5479640" cy="2750559"/>
          </a:xfrm>
          <a:prstGeom prst="rect">
            <a:avLst/>
          </a:prstGeom>
        </p:spPr>
      </p:pic>
      <p:pic>
        <p:nvPicPr>
          <p:cNvPr id="6" name="Picture 5"/>
          <p:cNvPicPr>
            <a:picLocks noChangeAspect="1"/>
          </p:cNvPicPr>
          <p:nvPr/>
        </p:nvPicPr>
        <p:blipFill>
          <a:blip r:embed="rId3"/>
          <a:stretch>
            <a:fillRect/>
          </a:stretch>
        </p:blipFill>
        <p:spPr>
          <a:xfrm>
            <a:off x="5703202" y="966498"/>
            <a:ext cx="3440797" cy="2750559"/>
          </a:xfrm>
          <a:prstGeom prst="rect">
            <a:avLst/>
          </a:prstGeom>
        </p:spPr>
      </p:pic>
      <p:pic>
        <p:nvPicPr>
          <p:cNvPr id="11" name="Picture 10"/>
          <p:cNvPicPr>
            <a:picLocks noChangeAspect="1"/>
          </p:cNvPicPr>
          <p:nvPr/>
        </p:nvPicPr>
        <p:blipFill>
          <a:blip r:embed="rId4"/>
          <a:stretch>
            <a:fillRect/>
          </a:stretch>
        </p:blipFill>
        <p:spPr>
          <a:xfrm>
            <a:off x="0" y="3917026"/>
            <a:ext cx="5479640" cy="2940974"/>
          </a:xfrm>
          <a:prstGeom prst="rect">
            <a:avLst/>
          </a:prstGeom>
        </p:spPr>
      </p:pic>
      <p:pic>
        <p:nvPicPr>
          <p:cNvPr id="13" name="Picture 12"/>
          <p:cNvPicPr>
            <a:picLocks noChangeAspect="1"/>
          </p:cNvPicPr>
          <p:nvPr/>
        </p:nvPicPr>
        <p:blipFill>
          <a:blip r:embed="rId5"/>
          <a:stretch>
            <a:fillRect/>
          </a:stretch>
        </p:blipFill>
        <p:spPr>
          <a:xfrm>
            <a:off x="5703202" y="4189780"/>
            <a:ext cx="3447401" cy="118343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38125"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9522" y="980728"/>
            <a:ext cx="9124478"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7536" y="980728"/>
            <a:ext cx="9136464"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2c7ddca0-f18f-4514-89ec-cfc256175ba5"/>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15872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24  (14/06/2021 – 20/06/2021)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1228</cp:revision>
  <dcterms:created xsi:type="dcterms:W3CDTF">2009-06-02T18:15:51Z</dcterms:created>
  <dcterms:modified xsi:type="dcterms:W3CDTF">2021-06-23T09:21:11Z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