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25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(21/06/2021 – 27/06/2021)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 y="1484784"/>
            <a:ext cx="9144000" cy="208823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5354" y="980728"/>
            <a:ext cx="594550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63363"/>
            <a:ext cx="5479640" cy="2753694"/>
          </a:xfrm>
          <a:prstGeom prst="rect">
            <a:avLst/>
          </a:prstGeom>
        </p:spPr>
      </p:pic>
      <p:pic>
        <p:nvPicPr>
          <p:cNvPr id="5" name="Picture 4"/>
          <p:cNvPicPr>
            <a:picLocks noChangeAspect="1"/>
          </p:cNvPicPr>
          <p:nvPr/>
        </p:nvPicPr>
        <p:blipFill>
          <a:blip r:embed="rId3"/>
          <a:stretch>
            <a:fillRect/>
          </a:stretch>
        </p:blipFill>
        <p:spPr>
          <a:xfrm>
            <a:off x="0" y="3918478"/>
            <a:ext cx="5479640" cy="2939522"/>
          </a:xfrm>
          <a:prstGeom prst="rect">
            <a:avLst/>
          </a:prstGeom>
        </p:spPr>
      </p:pic>
      <p:pic>
        <p:nvPicPr>
          <p:cNvPr id="9" name="Picture 8"/>
          <p:cNvPicPr>
            <a:picLocks noChangeAspect="1"/>
          </p:cNvPicPr>
          <p:nvPr/>
        </p:nvPicPr>
        <p:blipFill>
          <a:blip r:embed="rId4"/>
          <a:stretch>
            <a:fillRect/>
          </a:stretch>
        </p:blipFill>
        <p:spPr>
          <a:xfrm>
            <a:off x="5703200" y="963364"/>
            <a:ext cx="3440799" cy="2753694"/>
          </a:xfrm>
          <a:prstGeom prst="rect">
            <a:avLst/>
          </a:prstGeom>
        </p:spPr>
      </p:pic>
      <p:pic>
        <p:nvPicPr>
          <p:cNvPr id="10" name="Picture 9"/>
          <p:cNvPicPr>
            <a:picLocks noChangeAspect="1"/>
          </p:cNvPicPr>
          <p:nvPr/>
        </p:nvPicPr>
        <p:blipFill>
          <a:blip r:embed="rId5"/>
          <a:stretch>
            <a:fillRect/>
          </a:stretch>
        </p:blipFill>
        <p:spPr>
          <a:xfrm>
            <a:off x="5703200" y="4176600"/>
            <a:ext cx="3276032" cy="112460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238125"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2c7ddca0-f18f-4514-89ec-cfc256175ba5"/>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15877</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25  (21/06/2021 – 27/06/2021)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1229</cp:revision>
  <dcterms:created xsi:type="dcterms:W3CDTF">2009-06-02T18:15:51Z</dcterms:created>
  <dcterms:modified xsi:type="dcterms:W3CDTF">2021-06-30T11:45:23Z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