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26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(28/06/2021 – 04/07/2021)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79512" y="1193330"/>
            <a:ext cx="8818758" cy="180362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11 000 </a:t>
            </a:r>
            <a:r>
              <a:rPr lang="en-US" sz="1200" b="1" dirty="0" smtClean="0"/>
              <a:t>MW </a:t>
            </a:r>
          </a:p>
          <a:p>
            <a:pPr algn="just">
              <a:spcBef>
                <a:spcPts val="0"/>
              </a:spcBef>
              <a:buClr>
                <a:schemeClr val="tx2">
                  <a:lumMod val="50000"/>
                </a:schemeClr>
              </a:buClr>
            </a:pPr>
            <a:r>
              <a:rPr lang="en-ZA" sz="1200" dirty="0" smtClean="0"/>
              <a:t>Reserves: OR + UA = </a:t>
            </a:r>
            <a:r>
              <a:rPr lang="en-ZA" sz="1200" b="1" dirty="0" smtClean="0"/>
              <a:t>13 200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48 591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49 596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16890" y="980729"/>
            <a:ext cx="5923262" cy="5877271"/>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0" name="Picture 9"/>
          <p:cNvPicPr>
            <a:picLocks noChangeAspect="1"/>
          </p:cNvPicPr>
          <p:nvPr/>
        </p:nvPicPr>
        <p:blipFill>
          <a:blip r:embed="rId2"/>
          <a:stretch>
            <a:fillRect/>
          </a:stretch>
        </p:blipFill>
        <p:spPr>
          <a:xfrm>
            <a:off x="5703200" y="4176600"/>
            <a:ext cx="3276032" cy="1124608"/>
          </a:xfrm>
          <a:prstGeom prst="rect">
            <a:avLst/>
          </a:prstGeom>
        </p:spPr>
      </p:pic>
      <p:pic>
        <p:nvPicPr>
          <p:cNvPr id="2" name="Picture 1"/>
          <p:cNvPicPr>
            <a:picLocks noChangeAspect="1"/>
          </p:cNvPicPr>
          <p:nvPr/>
        </p:nvPicPr>
        <p:blipFill>
          <a:blip r:embed="rId3"/>
          <a:stretch>
            <a:fillRect/>
          </a:stretch>
        </p:blipFill>
        <p:spPr>
          <a:xfrm>
            <a:off x="0" y="963365"/>
            <a:ext cx="5479640" cy="2753694"/>
          </a:xfrm>
          <a:prstGeom prst="rect">
            <a:avLst/>
          </a:prstGeom>
        </p:spPr>
      </p:pic>
      <p:pic>
        <p:nvPicPr>
          <p:cNvPr id="6" name="Picture 5"/>
          <p:cNvPicPr>
            <a:picLocks noChangeAspect="1"/>
          </p:cNvPicPr>
          <p:nvPr/>
        </p:nvPicPr>
        <p:blipFill>
          <a:blip r:embed="rId4"/>
          <a:stretch>
            <a:fillRect/>
          </a:stretch>
        </p:blipFill>
        <p:spPr>
          <a:xfrm>
            <a:off x="0" y="3863501"/>
            <a:ext cx="5479640" cy="3021884"/>
          </a:xfrm>
          <a:prstGeom prst="rect">
            <a:avLst/>
          </a:prstGeom>
        </p:spPr>
      </p:pic>
      <p:pic>
        <p:nvPicPr>
          <p:cNvPr id="11" name="Picture 10"/>
          <p:cNvPicPr>
            <a:picLocks noChangeAspect="1"/>
          </p:cNvPicPr>
          <p:nvPr/>
        </p:nvPicPr>
        <p:blipFill>
          <a:blip r:embed="rId5"/>
          <a:stretch>
            <a:fillRect/>
          </a:stretch>
        </p:blipFill>
        <p:spPr>
          <a:xfrm>
            <a:off x="5580112" y="963366"/>
            <a:ext cx="3563888" cy="2753694"/>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a:t>
            </a:r>
            <a:r>
              <a:rPr lang="en-ZA" sz="1200" dirty="0" smtClean="0"/>
              <a:t>49 596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179512" y="1067587"/>
            <a:ext cx="8818758"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174" y="980728"/>
            <a:ext cx="9143825"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purl.org/dc/terms/"/>
    <ds:schemaRef ds:uri="http://purl.org/dc/elements/1.1/"/>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2c7ddca0-f18f-4514-89ec-cfc256175ba5"/>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15886</TotalTime>
  <Words>587</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26  (28/06/2021 – 04/07/2021)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1231</cp:revision>
  <dcterms:created xsi:type="dcterms:W3CDTF">2009-06-02T18:15:51Z</dcterms:created>
  <dcterms:modified xsi:type="dcterms:W3CDTF">2021-07-07T08:01:22Z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