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27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(05/07/2021 – 11/07/2021)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18377" y="1160140"/>
            <a:ext cx="8871718" cy="1692795"/>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48 591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49 596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973419"/>
            <a:ext cx="5940152" cy="5884581"/>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0" name="Picture 9"/>
          <p:cNvPicPr>
            <a:picLocks noChangeAspect="1"/>
          </p:cNvPicPr>
          <p:nvPr/>
        </p:nvPicPr>
        <p:blipFill>
          <a:blip r:embed="rId2"/>
          <a:stretch>
            <a:fillRect/>
          </a:stretch>
        </p:blipFill>
        <p:spPr>
          <a:xfrm>
            <a:off x="5703200" y="4176600"/>
            <a:ext cx="3276032" cy="1124608"/>
          </a:xfrm>
          <a:prstGeom prst="rect">
            <a:avLst/>
          </a:prstGeom>
        </p:spPr>
      </p:pic>
      <p:pic>
        <p:nvPicPr>
          <p:cNvPr id="3" name="Picture 2"/>
          <p:cNvPicPr>
            <a:picLocks noChangeAspect="1"/>
          </p:cNvPicPr>
          <p:nvPr/>
        </p:nvPicPr>
        <p:blipFill>
          <a:blip r:embed="rId3"/>
          <a:stretch>
            <a:fillRect/>
          </a:stretch>
        </p:blipFill>
        <p:spPr>
          <a:xfrm>
            <a:off x="-3273" y="963367"/>
            <a:ext cx="5482913" cy="2753694"/>
          </a:xfrm>
          <a:prstGeom prst="rect">
            <a:avLst/>
          </a:prstGeom>
        </p:spPr>
      </p:pic>
      <p:pic>
        <p:nvPicPr>
          <p:cNvPr id="5" name="Picture 4"/>
          <p:cNvPicPr>
            <a:picLocks noChangeAspect="1"/>
          </p:cNvPicPr>
          <p:nvPr/>
        </p:nvPicPr>
        <p:blipFill>
          <a:blip r:embed="rId4"/>
          <a:stretch>
            <a:fillRect/>
          </a:stretch>
        </p:blipFill>
        <p:spPr>
          <a:xfrm>
            <a:off x="-3273" y="3846989"/>
            <a:ext cx="5482913" cy="3011012"/>
          </a:xfrm>
          <a:prstGeom prst="rect">
            <a:avLst/>
          </a:prstGeom>
        </p:spPr>
      </p:pic>
      <p:pic>
        <p:nvPicPr>
          <p:cNvPr id="9" name="Picture 8"/>
          <p:cNvPicPr>
            <a:picLocks noChangeAspect="1"/>
          </p:cNvPicPr>
          <p:nvPr/>
        </p:nvPicPr>
        <p:blipFill>
          <a:blip r:embed="rId5"/>
          <a:stretch>
            <a:fillRect/>
          </a:stretch>
        </p:blipFill>
        <p:spPr>
          <a:xfrm>
            <a:off x="5580112" y="963368"/>
            <a:ext cx="3563888" cy="2753694"/>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49 596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179512" y="1056328"/>
            <a:ext cx="8818758"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51868"/>
            <a:ext cx="9144000" cy="5906131"/>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62832"/>
            <a:ext cx="9144000" cy="5895167"/>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52596"/>
            <a:ext cx="9144000" cy="5905404"/>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2c7ddca0-f18f-4514-89ec-cfc256175ba5"/>
  </ds:schemaRefs>
</ds:datastoreItem>
</file>

<file path=docProps/app.xml><?xml version="1.0" encoding="utf-8"?>
<Properties xmlns="http://schemas.openxmlformats.org/officeDocument/2006/extended-properties" xmlns:vt="http://schemas.openxmlformats.org/officeDocument/2006/docPropsVTypes">
  <Template/>
  <TotalTime>15892</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27  (05/07/2021 – 11/07/2021)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1233</cp:revision>
  <dcterms:created xsi:type="dcterms:W3CDTF">2009-06-02T18:15:51Z</dcterms:created>
  <dcterms:modified xsi:type="dcterms:W3CDTF">2021-07-14T07:50:56Z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