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28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(12/07/2021 – 18/07/2021)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58899" y="1052736"/>
            <a:ext cx="8839371"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8"/>
            <a:ext cx="5796135" cy="5873469"/>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6591"/>
            <a:ext cx="5479640" cy="2750472"/>
          </a:xfrm>
          <a:prstGeom prst="rect">
            <a:avLst/>
          </a:prstGeom>
        </p:spPr>
      </p:pic>
      <p:pic>
        <p:nvPicPr>
          <p:cNvPr id="6" name="Picture 5"/>
          <p:cNvPicPr>
            <a:picLocks noChangeAspect="1"/>
          </p:cNvPicPr>
          <p:nvPr/>
        </p:nvPicPr>
        <p:blipFill>
          <a:blip r:embed="rId3"/>
          <a:stretch>
            <a:fillRect/>
          </a:stretch>
        </p:blipFill>
        <p:spPr>
          <a:xfrm>
            <a:off x="0" y="3846993"/>
            <a:ext cx="5479640" cy="3011008"/>
          </a:xfrm>
          <a:prstGeom prst="rect">
            <a:avLst/>
          </a:prstGeom>
        </p:spPr>
      </p:pic>
      <p:pic>
        <p:nvPicPr>
          <p:cNvPr id="11" name="Picture 10"/>
          <p:cNvPicPr>
            <a:picLocks noChangeAspect="1"/>
          </p:cNvPicPr>
          <p:nvPr/>
        </p:nvPicPr>
        <p:blipFill>
          <a:blip r:embed="rId4"/>
          <a:stretch>
            <a:fillRect/>
          </a:stretch>
        </p:blipFill>
        <p:spPr>
          <a:xfrm>
            <a:off x="5580112" y="966592"/>
            <a:ext cx="3563888" cy="2750472"/>
          </a:xfrm>
          <a:prstGeom prst="rect">
            <a:avLst/>
          </a:prstGeom>
        </p:spPr>
      </p:pic>
      <p:pic>
        <p:nvPicPr>
          <p:cNvPr id="12" name="Picture 11"/>
          <p:cNvPicPr>
            <a:picLocks noChangeAspect="1"/>
          </p:cNvPicPr>
          <p:nvPr/>
        </p:nvPicPr>
        <p:blipFill>
          <a:blip r:embed="rId5"/>
          <a:stretch>
            <a:fillRect/>
          </a:stretch>
        </p:blipFill>
        <p:spPr>
          <a:xfrm>
            <a:off x="5620070" y="4204400"/>
            <a:ext cx="3200402" cy="106150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07504" y="1096963"/>
            <a:ext cx="889076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27374"/>
            <a:ext cx="9144000" cy="5930626"/>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084"/>
            <a:ext cx="9144000" cy="5877915"/>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75" y="980728"/>
            <a:ext cx="9143825"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7"/>
            <a:ext cx="9144000" cy="5877273"/>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2c7ddca0-f18f-4514-89ec-cfc256175ba5"/>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15916</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28  (12/07/2021 – 18/07/2021)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1236</cp:revision>
  <dcterms:created xsi:type="dcterms:W3CDTF">2009-06-02T18:15:51Z</dcterms:created>
  <dcterms:modified xsi:type="dcterms:W3CDTF">2021-07-21T08:05:42Z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