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03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29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(19/07/2021 – 25/07/2021)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215515" y="1180390"/>
            <a:ext cx="8712968" cy="1888570"/>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9"/>
            <a:ext cx="5940152"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p:cNvPicPr>
            <a:picLocks noChangeAspect="1"/>
          </p:cNvPicPr>
          <p:nvPr/>
        </p:nvPicPr>
        <p:blipFill>
          <a:blip r:embed="rId2"/>
          <a:stretch>
            <a:fillRect/>
          </a:stretch>
        </p:blipFill>
        <p:spPr>
          <a:xfrm>
            <a:off x="5620070" y="4204400"/>
            <a:ext cx="3200402" cy="1061508"/>
          </a:xfrm>
          <a:prstGeom prst="rect">
            <a:avLst/>
          </a:prstGeom>
        </p:spPr>
      </p:pic>
      <p:pic>
        <p:nvPicPr>
          <p:cNvPr id="3" name="Picture 2"/>
          <p:cNvPicPr>
            <a:picLocks noChangeAspect="1"/>
          </p:cNvPicPr>
          <p:nvPr/>
        </p:nvPicPr>
        <p:blipFill>
          <a:blip r:embed="rId3"/>
          <a:stretch>
            <a:fillRect/>
          </a:stretch>
        </p:blipFill>
        <p:spPr>
          <a:xfrm>
            <a:off x="0" y="966593"/>
            <a:ext cx="5479640" cy="2750472"/>
          </a:xfrm>
          <a:prstGeom prst="rect">
            <a:avLst/>
          </a:prstGeom>
        </p:spPr>
      </p:pic>
      <p:pic>
        <p:nvPicPr>
          <p:cNvPr id="5" name="Picture 4"/>
          <p:cNvPicPr>
            <a:picLocks noChangeAspect="1"/>
          </p:cNvPicPr>
          <p:nvPr/>
        </p:nvPicPr>
        <p:blipFill>
          <a:blip r:embed="rId4"/>
          <a:stretch>
            <a:fillRect/>
          </a:stretch>
        </p:blipFill>
        <p:spPr>
          <a:xfrm>
            <a:off x="0" y="3850219"/>
            <a:ext cx="5479640" cy="3007782"/>
          </a:xfrm>
          <a:prstGeom prst="rect">
            <a:avLst/>
          </a:prstGeom>
        </p:spPr>
      </p:pic>
      <p:pic>
        <p:nvPicPr>
          <p:cNvPr id="9" name="Picture 8"/>
          <p:cNvPicPr>
            <a:picLocks noChangeAspect="1"/>
          </p:cNvPicPr>
          <p:nvPr/>
        </p:nvPicPr>
        <p:blipFill>
          <a:blip r:embed="rId5"/>
          <a:stretch>
            <a:fillRect/>
          </a:stretch>
        </p:blipFill>
        <p:spPr>
          <a:xfrm>
            <a:off x="5599908" y="971722"/>
            <a:ext cx="3544092" cy="274534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79512" y="1106542"/>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8087" y="980728"/>
            <a:ext cx="9152087"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15922</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29  (19/07/2021 – 25/07/2021)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1238</cp:revision>
  <dcterms:created xsi:type="dcterms:W3CDTF">2009-06-02T18:15:51Z</dcterms:created>
  <dcterms:modified xsi:type="dcterms:W3CDTF">2021-07-28T06:50:53Z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