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30 </a:t>
            </a:r>
            <a:br>
              <a:rPr lang="en-US" altLang="en-US" sz="3200" b="1" dirty="0" smtClean="0">
                <a:solidFill>
                  <a:schemeClr val="accent1"/>
                </a:solidFill>
              </a:rPr>
            </a:br>
            <a:r>
              <a:rPr lang="en-US" altLang="en-US" sz="2000" b="1" dirty="0">
                <a:solidFill>
                  <a:schemeClr val="accent1"/>
                </a:solidFill>
              </a:rPr>
              <a:t>(26/07/2021 – 01/08/2021)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21760" y="1179663"/>
            <a:ext cx="8890766" cy="1847453"/>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a:t>
            </a:r>
            <a:r>
              <a:rPr lang="en-ZA" sz="1200" b="1" dirty="0" smtClean="0"/>
              <a:t>585 </a:t>
            </a:r>
            <a:r>
              <a:rPr lang="en-ZA" sz="1200" b="1" dirty="0" smtClean="0"/>
              <a:t>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a:t>
            </a:r>
            <a:r>
              <a:rPr lang="en-ZA" sz="1200" b="1" dirty="0" smtClean="0"/>
              <a:t>590 </a:t>
            </a:r>
            <a:r>
              <a:rPr lang="en-ZA" sz="1200" b="1" dirty="0" smtClean="0"/>
              <a:t>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9"/>
            <a:ext cx="5940152" cy="5873468"/>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20070" y="4204400"/>
            <a:ext cx="3200402" cy="1061508"/>
          </a:xfrm>
          <a:prstGeom prst="rect">
            <a:avLst/>
          </a:prstGeom>
        </p:spPr>
      </p:pic>
      <p:pic>
        <p:nvPicPr>
          <p:cNvPr id="2" name="Picture 1"/>
          <p:cNvPicPr>
            <a:picLocks noChangeAspect="1"/>
          </p:cNvPicPr>
          <p:nvPr/>
        </p:nvPicPr>
        <p:blipFill>
          <a:blip r:embed="rId3"/>
          <a:stretch>
            <a:fillRect/>
          </a:stretch>
        </p:blipFill>
        <p:spPr>
          <a:xfrm>
            <a:off x="0" y="971723"/>
            <a:ext cx="5479640" cy="2745344"/>
          </a:xfrm>
          <a:prstGeom prst="rect">
            <a:avLst/>
          </a:prstGeom>
        </p:spPr>
      </p:pic>
      <p:pic>
        <p:nvPicPr>
          <p:cNvPr id="6" name="Picture 5"/>
          <p:cNvPicPr>
            <a:picLocks noChangeAspect="1"/>
          </p:cNvPicPr>
          <p:nvPr/>
        </p:nvPicPr>
        <p:blipFill>
          <a:blip r:embed="rId4"/>
          <a:stretch>
            <a:fillRect/>
          </a:stretch>
        </p:blipFill>
        <p:spPr>
          <a:xfrm>
            <a:off x="0" y="3855351"/>
            <a:ext cx="5461483" cy="3002650"/>
          </a:xfrm>
          <a:prstGeom prst="rect">
            <a:avLst/>
          </a:prstGeom>
        </p:spPr>
      </p:pic>
      <p:pic>
        <p:nvPicPr>
          <p:cNvPr id="10" name="Picture 9"/>
          <p:cNvPicPr>
            <a:picLocks noChangeAspect="1"/>
          </p:cNvPicPr>
          <p:nvPr/>
        </p:nvPicPr>
        <p:blipFill>
          <a:blip r:embed="rId5"/>
          <a:stretch>
            <a:fillRect/>
          </a:stretch>
        </p:blipFill>
        <p:spPr>
          <a:xfrm>
            <a:off x="5620070" y="971724"/>
            <a:ext cx="3523930" cy="274534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a:t>
            </a:r>
            <a:r>
              <a:rPr lang="en-ZA" sz="1200" dirty="0" smtClean="0"/>
              <a:t>590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07504" y="1093103"/>
            <a:ext cx="889076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64748"/>
            <a:ext cx="9144000" cy="589325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91246"/>
            <a:ext cx="9144000" cy="5866753"/>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15930</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30  (26/07/2021 – 01/08/2021)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1241</cp:revision>
  <dcterms:created xsi:type="dcterms:W3CDTF">2009-06-02T18:15:51Z</dcterms:created>
  <dcterms:modified xsi:type="dcterms:W3CDTF">2021-08-05T08:05:15Z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