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31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(02/08/2021 – 08/08/2021)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126616" y="1052736"/>
            <a:ext cx="8890766" cy="180020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48 585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49 590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9"/>
            <a:ext cx="5868144" cy="5873468"/>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20070" y="4204400"/>
            <a:ext cx="3200402" cy="1061508"/>
          </a:xfrm>
          <a:prstGeom prst="rect">
            <a:avLst/>
          </a:prstGeom>
        </p:spPr>
      </p:pic>
      <p:pic>
        <p:nvPicPr>
          <p:cNvPr id="3" name="Picture 2"/>
          <p:cNvPicPr>
            <a:picLocks noChangeAspect="1"/>
          </p:cNvPicPr>
          <p:nvPr/>
        </p:nvPicPr>
        <p:blipFill>
          <a:blip r:embed="rId3"/>
          <a:stretch>
            <a:fillRect/>
          </a:stretch>
        </p:blipFill>
        <p:spPr>
          <a:xfrm>
            <a:off x="0" y="936717"/>
            <a:ext cx="5461483" cy="2780351"/>
          </a:xfrm>
          <a:prstGeom prst="rect">
            <a:avLst/>
          </a:prstGeom>
        </p:spPr>
      </p:pic>
      <p:pic>
        <p:nvPicPr>
          <p:cNvPr id="5" name="Picture 4"/>
          <p:cNvPicPr>
            <a:picLocks noChangeAspect="1"/>
          </p:cNvPicPr>
          <p:nvPr/>
        </p:nvPicPr>
        <p:blipFill>
          <a:blip r:embed="rId4"/>
          <a:stretch>
            <a:fillRect/>
          </a:stretch>
        </p:blipFill>
        <p:spPr>
          <a:xfrm>
            <a:off x="0" y="3820347"/>
            <a:ext cx="5461483" cy="3037653"/>
          </a:xfrm>
          <a:prstGeom prst="rect">
            <a:avLst/>
          </a:prstGeom>
        </p:spPr>
      </p:pic>
      <p:pic>
        <p:nvPicPr>
          <p:cNvPr id="9" name="Picture 8"/>
          <p:cNvPicPr>
            <a:picLocks noChangeAspect="1"/>
          </p:cNvPicPr>
          <p:nvPr/>
        </p:nvPicPr>
        <p:blipFill>
          <a:blip r:embed="rId5"/>
          <a:stretch>
            <a:fillRect/>
          </a:stretch>
        </p:blipFill>
        <p:spPr>
          <a:xfrm>
            <a:off x="5606629" y="965091"/>
            <a:ext cx="3537371" cy="275197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49 590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96963"/>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8075" y="980728"/>
            <a:ext cx="9135925"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15942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31  (02/08/2021 – 08/08/2021)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1244</cp:revision>
  <dcterms:created xsi:type="dcterms:W3CDTF">2009-06-02T18:15:51Z</dcterms:created>
  <dcterms:modified xsi:type="dcterms:W3CDTF">2021-08-11T05:56:30Z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