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32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(09/08/2021 – 15/08/2021)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07504" y="1124744"/>
            <a:ext cx="8890766" cy="180020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48 585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49 590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2" name="Picture 1"/>
          <p:cNvPicPr>
            <a:picLocks noChangeAspect="1"/>
          </p:cNvPicPr>
          <p:nvPr/>
        </p:nvPicPr>
        <p:blipFill>
          <a:blip r:embed="rId3"/>
          <a:stretch>
            <a:fillRect/>
          </a:stretch>
        </p:blipFill>
        <p:spPr>
          <a:xfrm>
            <a:off x="0" y="965091"/>
            <a:ext cx="5461483" cy="2751977"/>
          </a:xfrm>
          <a:prstGeom prst="rect">
            <a:avLst/>
          </a:prstGeom>
        </p:spPr>
      </p:pic>
      <p:pic>
        <p:nvPicPr>
          <p:cNvPr id="6" name="Picture 5"/>
          <p:cNvPicPr>
            <a:picLocks noChangeAspect="1"/>
          </p:cNvPicPr>
          <p:nvPr/>
        </p:nvPicPr>
        <p:blipFill>
          <a:blip r:embed="rId4"/>
          <a:stretch>
            <a:fillRect/>
          </a:stretch>
        </p:blipFill>
        <p:spPr>
          <a:xfrm>
            <a:off x="0" y="3848721"/>
            <a:ext cx="5461483" cy="3009279"/>
          </a:xfrm>
          <a:prstGeom prst="rect">
            <a:avLst/>
          </a:prstGeom>
        </p:spPr>
      </p:pic>
      <p:pic>
        <p:nvPicPr>
          <p:cNvPr id="10" name="Picture 9"/>
          <p:cNvPicPr>
            <a:picLocks noChangeAspect="1"/>
          </p:cNvPicPr>
          <p:nvPr/>
        </p:nvPicPr>
        <p:blipFill>
          <a:blip r:embed="rId5"/>
          <a:stretch>
            <a:fillRect/>
          </a:stretch>
        </p:blipFill>
        <p:spPr>
          <a:xfrm>
            <a:off x="5585652" y="965091"/>
            <a:ext cx="3558348" cy="275197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49 590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81843"/>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15950</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32  (09/08/2021 – 15/08/2021)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1246</cp:revision>
  <dcterms:created xsi:type="dcterms:W3CDTF">2009-06-02T18:15:51Z</dcterms:created>
  <dcterms:modified xsi:type="dcterms:W3CDTF">2021-08-18T06:25:31Z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