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0599" autoAdjust="0"/>
  </p:normalViewPr>
  <p:slideViewPr>
    <p:cSldViewPr snapToObjects="1">
      <p:cViewPr varScale="1">
        <p:scale>
          <a:sx n="103" d="100"/>
          <a:sy n="103" d="100"/>
        </p:scale>
        <p:origin x="1272" y="108"/>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35 </a:t>
            </a:r>
            <a:br>
              <a:rPr lang="en-US" altLang="en-US" sz="3200" b="1" dirty="0">
                <a:solidFill>
                  <a:schemeClr val="accent1"/>
                </a:solidFill>
              </a:rPr>
            </a:br>
            <a:r>
              <a:rPr lang="en-US" altLang="en-US" sz="2000" b="1" dirty="0">
                <a:solidFill>
                  <a:schemeClr val="accent1"/>
                </a:solidFill>
              </a:rPr>
              <a:t>(30/08/2021 – 05/09/2021)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D952812-87D1-4143-8B31-E882636DF546}"/>
              </a:ext>
            </a:extLst>
          </p:cNvPr>
          <p:cNvPicPr>
            <a:picLocks noChangeAspect="1"/>
          </p:cNvPicPr>
          <p:nvPr/>
        </p:nvPicPr>
        <p:blipFill>
          <a:blip r:embed="rId2"/>
          <a:stretch>
            <a:fillRect/>
          </a:stretch>
        </p:blipFill>
        <p:spPr>
          <a:xfrm>
            <a:off x="0" y="980728"/>
            <a:ext cx="9144000"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611189C-6AAF-452B-A237-FC3188AFA214}"/>
              </a:ext>
            </a:extLst>
          </p:cNvPr>
          <p:cNvPicPr>
            <a:picLocks noChangeAspect="1"/>
          </p:cNvPicPr>
          <p:nvPr/>
        </p:nvPicPr>
        <p:blipFill>
          <a:blip r:embed="rId3"/>
          <a:stretch>
            <a:fillRect/>
          </a:stretch>
        </p:blipFill>
        <p:spPr>
          <a:xfrm>
            <a:off x="1"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a:extLst>
              <a:ext uri="{FF2B5EF4-FFF2-40B4-BE49-F238E27FC236}">
                <a16:creationId xmlns:a16="http://schemas.microsoft.com/office/drawing/2014/main" id="{63A9C193-74EE-4C64-AFF4-22ACF52AF208}"/>
              </a:ext>
            </a:extLst>
          </p:cNvPr>
          <p:cNvPicPr>
            <a:picLocks noChangeAspect="1"/>
          </p:cNvPicPr>
          <p:nvPr/>
        </p:nvPicPr>
        <p:blipFill>
          <a:blip r:embed="rId2"/>
          <a:stretch>
            <a:fillRect/>
          </a:stretch>
        </p:blipFill>
        <p:spPr>
          <a:xfrm>
            <a:off x="527" y="972437"/>
            <a:ext cx="5460956" cy="2744631"/>
          </a:xfrm>
          <a:prstGeom prst="rect">
            <a:avLst/>
          </a:prstGeom>
        </p:spPr>
      </p:pic>
      <p:pic>
        <p:nvPicPr>
          <p:cNvPr id="5" name="Picture 4">
            <a:extLst>
              <a:ext uri="{FF2B5EF4-FFF2-40B4-BE49-F238E27FC236}">
                <a16:creationId xmlns:a16="http://schemas.microsoft.com/office/drawing/2014/main" id="{FA46D586-1408-4801-883A-83EDADACD993}"/>
              </a:ext>
            </a:extLst>
          </p:cNvPr>
          <p:cNvPicPr>
            <a:picLocks noChangeAspect="1"/>
          </p:cNvPicPr>
          <p:nvPr/>
        </p:nvPicPr>
        <p:blipFill>
          <a:blip r:embed="rId3"/>
          <a:stretch>
            <a:fillRect/>
          </a:stretch>
        </p:blipFill>
        <p:spPr>
          <a:xfrm>
            <a:off x="527" y="3856067"/>
            <a:ext cx="5460956" cy="3001933"/>
          </a:xfrm>
          <a:prstGeom prst="rect">
            <a:avLst/>
          </a:prstGeom>
        </p:spPr>
      </p:pic>
      <p:pic>
        <p:nvPicPr>
          <p:cNvPr id="9" name="Picture 8">
            <a:extLst>
              <a:ext uri="{FF2B5EF4-FFF2-40B4-BE49-F238E27FC236}">
                <a16:creationId xmlns:a16="http://schemas.microsoft.com/office/drawing/2014/main" id="{EC44694F-3551-4EB1-BD2D-A48887AE95CE}"/>
              </a:ext>
            </a:extLst>
          </p:cNvPr>
          <p:cNvPicPr>
            <a:picLocks noChangeAspect="1"/>
          </p:cNvPicPr>
          <p:nvPr/>
        </p:nvPicPr>
        <p:blipFill>
          <a:blip r:embed="rId4"/>
          <a:stretch>
            <a:fillRect/>
          </a:stretch>
        </p:blipFill>
        <p:spPr>
          <a:xfrm>
            <a:off x="5613376" y="972437"/>
            <a:ext cx="3530097" cy="2744631"/>
          </a:xfrm>
          <a:prstGeom prst="rect">
            <a:avLst/>
          </a:prstGeom>
        </p:spPr>
      </p:pic>
      <p:pic>
        <p:nvPicPr>
          <p:cNvPr id="11" name="Picture 10">
            <a:extLst>
              <a:ext uri="{FF2B5EF4-FFF2-40B4-BE49-F238E27FC236}">
                <a16:creationId xmlns:a16="http://schemas.microsoft.com/office/drawing/2014/main" id="{CE20A7BE-68B3-44A0-86D3-E6DAD78CC1C1}"/>
              </a:ext>
            </a:extLst>
          </p:cNvPr>
          <p:cNvPicPr>
            <a:picLocks noChangeAspect="1"/>
          </p:cNvPicPr>
          <p:nvPr/>
        </p:nvPicPr>
        <p:blipFill>
          <a:blip r:embed="rId5"/>
          <a:stretch>
            <a:fillRect/>
          </a:stretch>
        </p:blipFill>
        <p:spPr>
          <a:xfrm>
            <a:off x="5613376" y="4176600"/>
            <a:ext cx="2775048" cy="105260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57549CA-E83B-4698-A83F-C1698C24B942}"/>
              </a:ext>
            </a:extLst>
          </p:cNvPr>
          <p:cNvPicPr>
            <a:picLocks noChangeAspect="1"/>
          </p:cNvPicPr>
          <p:nvPr/>
        </p:nvPicPr>
        <p:blipFill>
          <a:blip r:embed="rId2"/>
          <a:stretch>
            <a:fillRect/>
          </a:stretch>
        </p:blipFill>
        <p:spPr>
          <a:xfrm>
            <a:off x="179512" y="1103237"/>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90626C6F-B487-43D5-A21D-C202DDCA980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AD43DC0-4639-42E9-B5EE-C8388D2BD750}"/>
              </a:ext>
            </a:extLst>
          </p:cNvPr>
          <p:cNvPicPr>
            <a:picLocks noChangeAspect="1"/>
          </p:cNvPicPr>
          <p:nvPr/>
        </p:nvPicPr>
        <p:blipFill>
          <a:blip r:embed="rId2"/>
          <a:stretch>
            <a:fillRect/>
          </a:stretch>
        </p:blipFill>
        <p:spPr>
          <a:xfrm>
            <a:off x="0" y="980728"/>
            <a:ext cx="9144000" cy="5921358"/>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F3BD35C-34B8-4454-92F5-4005CF875AC9}"/>
              </a:ext>
            </a:extLst>
          </p:cNvPr>
          <p:cNvPicPr>
            <a:picLocks noChangeAspect="1"/>
          </p:cNvPicPr>
          <p:nvPr/>
        </p:nvPicPr>
        <p:blipFill>
          <a:blip r:embed="rId2"/>
          <a:stretch>
            <a:fillRect/>
          </a:stretch>
        </p:blipFill>
        <p:spPr>
          <a:xfrm>
            <a:off x="0" y="980728"/>
            <a:ext cx="9144000" cy="589043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0B7255A-5A54-4CDD-9496-63C80E447CD1}"/>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4A13529-574D-4AE5-AB54-822C2D5D89D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2FD2D28-23E5-4C46-8DC1-ECF662C1399E}"/>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15982</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35  (30/08/2021 – 05/09/2021)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1252</cp:revision>
  <dcterms:created xsi:type="dcterms:W3CDTF">2009-06-02T18:15:51Z</dcterms:created>
  <dcterms:modified xsi:type="dcterms:W3CDTF">2021-09-08T08:06:11Z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