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062"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36 </a:t>
            </a:r>
            <a:br>
              <a:rPr lang="en-US" altLang="en-US" sz="3200" b="1" dirty="0">
                <a:solidFill>
                  <a:schemeClr val="accent1"/>
                </a:solidFill>
              </a:rPr>
            </a:br>
            <a:r>
              <a:rPr lang="en-US" altLang="en-US" sz="2000" b="1" dirty="0">
                <a:solidFill>
                  <a:schemeClr val="accent1"/>
                </a:solidFill>
              </a:rPr>
              <a:t>(06/09/2021 – 12/09/2021)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F61F46E8-EAC3-40EE-8B75-D70FEA7563A3}"/>
              </a:ext>
            </a:extLst>
          </p:cNvPr>
          <p:cNvPicPr>
            <a:picLocks noChangeAspect="1"/>
          </p:cNvPicPr>
          <p:nvPr/>
        </p:nvPicPr>
        <p:blipFill>
          <a:blip r:embed="rId2"/>
          <a:stretch>
            <a:fillRect/>
          </a:stretch>
        </p:blipFill>
        <p:spPr>
          <a:xfrm>
            <a:off x="-1" y="980728"/>
            <a:ext cx="9144000" cy="165618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750442D5-7DB0-46E9-981D-A0D41B8FC3DA}"/>
              </a:ext>
            </a:extLst>
          </p:cNvPr>
          <p:cNvPicPr>
            <a:picLocks noChangeAspect="1"/>
          </p:cNvPicPr>
          <p:nvPr/>
        </p:nvPicPr>
        <p:blipFill>
          <a:blip r:embed="rId3"/>
          <a:stretch>
            <a:fillRect/>
          </a:stretch>
        </p:blipFill>
        <p:spPr>
          <a:xfrm>
            <a:off x="0" y="980728"/>
            <a:ext cx="5912815" cy="5873468"/>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1" name="Picture 10">
            <a:extLst>
              <a:ext uri="{FF2B5EF4-FFF2-40B4-BE49-F238E27FC236}">
                <a16:creationId xmlns:a16="http://schemas.microsoft.com/office/drawing/2014/main" id="{CE20A7BE-68B3-44A0-86D3-E6DAD78CC1C1}"/>
              </a:ext>
            </a:extLst>
          </p:cNvPr>
          <p:cNvPicPr>
            <a:picLocks noChangeAspect="1"/>
          </p:cNvPicPr>
          <p:nvPr/>
        </p:nvPicPr>
        <p:blipFill>
          <a:blip r:embed="rId2"/>
          <a:stretch>
            <a:fillRect/>
          </a:stretch>
        </p:blipFill>
        <p:spPr>
          <a:xfrm>
            <a:off x="5613376" y="4176600"/>
            <a:ext cx="2775048" cy="1052600"/>
          </a:xfrm>
          <a:prstGeom prst="rect">
            <a:avLst/>
          </a:prstGeom>
        </p:spPr>
      </p:pic>
      <p:pic>
        <p:nvPicPr>
          <p:cNvPr id="2" name="Picture 1">
            <a:extLst>
              <a:ext uri="{FF2B5EF4-FFF2-40B4-BE49-F238E27FC236}">
                <a16:creationId xmlns:a16="http://schemas.microsoft.com/office/drawing/2014/main" id="{322A4BCF-8F24-47D8-BD2B-214F5C6E7168}"/>
              </a:ext>
            </a:extLst>
          </p:cNvPr>
          <p:cNvPicPr>
            <a:picLocks noChangeAspect="1"/>
          </p:cNvPicPr>
          <p:nvPr/>
        </p:nvPicPr>
        <p:blipFill>
          <a:blip r:embed="rId3"/>
          <a:stretch>
            <a:fillRect/>
          </a:stretch>
        </p:blipFill>
        <p:spPr>
          <a:xfrm>
            <a:off x="0" y="948545"/>
            <a:ext cx="5460956" cy="2768523"/>
          </a:xfrm>
          <a:prstGeom prst="rect">
            <a:avLst/>
          </a:prstGeom>
        </p:spPr>
      </p:pic>
      <p:pic>
        <p:nvPicPr>
          <p:cNvPr id="6" name="Picture 5">
            <a:extLst>
              <a:ext uri="{FF2B5EF4-FFF2-40B4-BE49-F238E27FC236}">
                <a16:creationId xmlns:a16="http://schemas.microsoft.com/office/drawing/2014/main" id="{FC8A5D87-85EE-469A-A240-D6A2273F98E2}"/>
              </a:ext>
            </a:extLst>
          </p:cNvPr>
          <p:cNvPicPr>
            <a:picLocks noChangeAspect="1"/>
          </p:cNvPicPr>
          <p:nvPr/>
        </p:nvPicPr>
        <p:blipFill>
          <a:blip r:embed="rId4"/>
          <a:stretch>
            <a:fillRect/>
          </a:stretch>
        </p:blipFill>
        <p:spPr>
          <a:xfrm>
            <a:off x="0" y="3832175"/>
            <a:ext cx="5460956" cy="3025825"/>
          </a:xfrm>
          <a:prstGeom prst="rect">
            <a:avLst/>
          </a:prstGeom>
        </p:spPr>
      </p:pic>
      <p:pic>
        <p:nvPicPr>
          <p:cNvPr id="10" name="Picture 9">
            <a:extLst>
              <a:ext uri="{FF2B5EF4-FFF2-40B4-BE49-F238E27FC236}">
                <a16:creationId xmlns:a16="http://schemas.microsoft.com/office/drawing/2014/main" id="{E9898EE1-EF77-4D84-A4BB-5AF1CD68C11A}"/>
              </a:ext>
            </a:extLst>
          </p:cNvPr>
          <p:cNvPicPr>
            <a:picLocks noChangeAspect="1"/>
          </p:cNvPicPr>
          <p:nvPr/>
        </p:nvPicPr>
        <p:blipFill>
          <a:blip r:embed="rId5"/>
          <a:stretch>
            <a:fillRect/>
          </a:stretch>
        </p:blipFill>
        <p:spPr>
          <a:xfrm>
            <a:off x="5549822" y="948545"/>
            <a:ext cx="3594178" cy="2768523"/>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77C2DAEB-0FAE-4EE0-AA12-0FC8559C5FD2}"/>
              </a:ext>
            </a:extLst>
          </p:cNvPr>
          <p:cNvPicPr>
            <a:picLocks noChangeAspect="1"/>
          </p:cNvPicPr>
          <p:nvPr/>
        </p:nvPicPr>
        <p:blipFill>
          <a:blip r:embed="rId2"/>
          <a:stretch>
            <a:fillRect/>
          </a:stretch>
        </p:blipFill>
        <p:spPr>
          <a:xfrm>
            <a:off x="179512" y="1117450"/>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3AF555FC-576F-49C3-93C3-6886D85327C1}"/>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7E9E581B-4B19-458D-BE44-C3360975186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6FCE0B7A-DCE9-4BFC-818E-12FEEA47E1E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7D8A7E98-AEB5-4125-9A41-6775F99BE295}"/>
              </a:ext>
            </a:extLst>
          </p:cNvPr>
          <p:cNvPicPr>
            <a:picLocks noChangeAspect="1"/>
          </p:cNvPicPr>
          <p:nvPr/>
        </p:nvPicPr>
        <p:blipFill>
          <a:blip r:embed="rId2"/>
          <a:stretch>
            <a:fillRect/>
          </a:stretch>
        </p:blipFill>
        <p:spPr>
          <a:xfrm>
            <a:off x="0" y="980729"/>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133A1310-AC37-4D7A-BC87-3C337519451C}"/>
              </a:ext>
            </a:extLst>
          </p:cNvPr>
          <p:cNvPicPr>
            <a:picLocks noChangeAspect="1"/>
          </p:cNvPicPr>
          <p:nvPr/>
        </p:nvPicPr>
        <p:blipFill>
          <a:blip r:embed="rId2"/>
          <a:stretch>
            <a:fillRect/>
          </a:stretch>
        </p:blipFill>
        <p:spPr>
          <a:xfrm>
            <a:off x="8114" y="980728"/>
            <a:ext cx="9135885"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5" name="Picture 4">
            <a:extLst>
              <a:ext uri="{FF2B5EF4-FFF2-40B4-BE49-F238E27FC236}">
                <a16:creationId xmlns:a16="http://schemas.microsoft.com/office/drawing/2014/main" id="{1ED20B94-E1A1-4935-90A2-9942C0828255}"/>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69b1b3ef-f17b-48c7-a7c8-8ad8b283852f" ContentTypeId="0x0101000D8B3899A4805C44A2FA507CBAF83E58" PreviousValue="false"/>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D4D3330-2D43-40E9-B729-32D67C15E1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15994</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36  (06/09/2021 – 12/09/2021)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1255</cp:revision>
  <dcterms:created xsi:type="dcterms:W3CDTF">2009-06-02T18:15:51Z</dcterms:created>
  <dcterms:modified xsi:type="dcterms:W3CDTF">2021-09-15T06:53:31Z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