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37 </a:t>
            </a:r>
            <a:br>
              <a:rPr lang="en-US" altLang="en-US" sz="3200" b="1" dirty="0">
                <a:solidFill>
                  <a:schemeClr val="accent1"/>
                </a:solidFill>
              </a:rPr>
            </a:br>
            <a:r>
              <a:rPr lang="en-US" altLang="en-US" sz="2000" b="1" dirty="0">
                <a:solidFill>
                  <a:schemeClr val="accent1"/>
                </a:solidFill>
              </a:rPr>
              <a:t>(13/09/2021 – 19/09/2021)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493C41DD-8EA6-4297-8A31-D82BB43E42FE}"/>
              </a:ext>
            </a:extLst>
          </p:cNvPr>
          <p:cNvPicPr>
            <a:picLocks noChangeAspect="1"/>
          </p:cNvPicPr>
          <p:nvPr/>
        </p:nvPicPr>
        <p:blipFill>
          <a:blip r:embed="rId2"/>
          <a:stretch>
            <a:fillRect/>
          </a:stretch>
        </p:blipFill>
        <p:spPr>
          <a:xfrm>
            <a:off x="0" y="908720"/>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48DD14B-32B9-4A87-A33A-A1BBA43E46B2}"/>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a:extLst>
              <a:ext uri="{FF2B5EF4-FFF2-40B4-BE49-F238E27FC236}">
                <a16:creationId xmlns:a16="http://schemas.microsoft.com/office/drawing/2014/main" id="{590E24E0-49BF-4060-9ABA-14EFA63976FD}"/>
              </a:ext>
            </a:extLst>
          </p:cNvPr>
          <p:cNvPicPr>
            <a:picLocks noChangeAspect="1"/>
          </p:cNvPicPr>
          <p:nvPr/>
        </p:nvPicPr>
        <p:blipFill>
          <a:blip r:embed="rId2"/>
          <a:stretch>
            <a:fillRect/>
          </a:stretch>
        </p:blipFill>
        <p:spPr>
          <a:xfrm>
            <a:off x="0" y="948545"/>
            <a:ext cx="5460956" cy="2768523"/>
          </a:xfrm>
          <a:prstGeom prst="rect">
            <a:avLst/>
          </a:prstGeom>
        </p:spPr>
      </p:pic>
      <p:pic>
        <p:nvPicPr>
          <p:cNvPr id="5" name="Picture 4">
            <a:extLst>
              <a:ext uri="{FF2B5EF4-FFF2-40B4-BE49-F238E27FC236}">
                <a16:creationId xmlns:a16="http://schemas.microsoft.com/office/drawing/2014/main" id="{26C674F0-6056-4077-8327-905713DA0C4F}"/>
              </a:ext>
            </a:extLst>
          </p:cNvPr>
          <p:cNvPicPr>
            <a:picLocks noChangeAspect="1"/>
          </p:cNvPicPr>
          <p:nvPr/>
        </p:nvPicPr>
        <p:blipFill>
          <a:blip r:embed="rId3"/>
          <a:stretch>
            <a:fillRect/>
          </a:stretch>
        </p:blipFill>
        <p:spPr>
          <a:xfrm>
            <a:off x="0" y="3851445"/>
            <a:ext cx="5460956" cy="3006555"/>
          </a:xfrm>
          <a:prstGeom prst="rect">
            <a:avLst/>
          </a:prstGeom>
        </p:spPr>
      </p:pic>
      <p:pic>
        <p:nvPicPr>
          <p:cNvPr id="9" name="Picture 8">
            <a:extLst>
              <a:ext uri="{FF2B5EF4-FFF2-40B4-BE49-F238E27FC236}">
                <a16:creationId xmlns:a16="http://schemas.microsoft.com/office/drawing/2014/main" id="{26BDCD40-58A1-4D17-9342-BBEAFF931467}"/>
              </a:ext>
            </a:extLst>
          </p:cNvPr>
          <p:cNvPicPr>
            <a:picLocks noChangeAspect="1"/>
          </p:cNvPicPr>
          <p:nvPr/>
        </p:nvPicPr>
        <p:blipFill>
          <a:blip r:embed="rId4"/>
          <a:stretch>
            <a:fillRect/>
          </a:stretch>
        </p:blipFill>
        <p:spPr>
          <a:xfrm>
            <a:off x="5613376" y="948545"/>
            <a:ext cx="3530624" cy="2768523"/>
          </a:xfrm>
          <a:prstGeom prst="rect">
            <a:avLst/>
          </a:prstGeom>
        </p:spPr>
      </p:pic>
      <p:pic>
        <p:nvPicPr>
          <p:cNvPr id="12" name="Picture 11">
            <a:extLst>
              <a:ext uri="{FF2B5EF4-FFF2-40B4-BE49-F238E27FC236}">
                <a16:creationId xmlns:a16="http://schemas.microsoft.com/office/drawing/2014/main" id="{A4D4C389-B098-4D69-9376-50F46933B2C7}"/>
              </a:ext>
            </a:extLst>
          </p:cNvPr>
          <p:cNvPicPr>
            <a:picLocks noChangeAspect="1"/>
          </p:cNvPicPr>
          <p:nvPr/>
        </p:nvPicPr>
        <p:blipFill>
          <a:blip r:embed="rId5"/>
          <a:stretch>
            <a:fillRect/>
          </a:stretch>
        </p:blipFill>
        <p:spPr>
          <a:xfrm>
            <a:off x="5689166" y="4176600"/>
            <a:ext cx="2771266" cy="1124608"/>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A9AC21E-9707-4FF8-9A9E-F816FDBD2882}"/>
              </a:ext>
            </a:extLst>
          </p:cNvPr>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66EA9792-5D75-4059-9252-D60DF52C5CD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8191B44B-C67E-4185-A9CD-D70E1EE26BB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2EB476D-66B0-4223-B9FC-110D0F360D04}"/>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9591955-A968-4774-9700-A85B14A98E95}"/>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528E3907-C1FC-4355-8EDA-EFD60F682129}"/>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EA301F0-ED63-471F-93E3-2FE4722D33AF}"/>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16001</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37  (13/09/2021 – 19/09/2021)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1257</cp:revision>
  <dcterms:created xsi:type="dcterms:W3CDTF">2009-06-02T18:15:51Z</dcterms:created>
  <dcterms:modified xsi:type="dcterms:W3CDTF">2021-09-22T07:42:51Z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