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38 </a:t>
            </a:r>
            <a:br>
              <a:rPr lang="en-US" altLang="en-US" sz="3200" b="1" dirty="0">
                <a:solidFill>
                  <a:schemeClr val="accent1"/>
                </a:solidFill>
              </a:rPr>
            </a:br>
            <a:r>
              <a:rPr lang="en-US" altLang="en-US" sz="2000" b="1" dirty="0">
                <a:solidFill>
                  <a:schemeClr val="accent1"/>
                </a:solidFill>
              </a:rPr>
              <a:t>(20/09/2021 – 26/09/2021)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ECF98548-EE6A-4647-B548-B52A77C854BF}"/>
              </a:ext>
            </a:extLst>
          </p:cNvPr>
          <p:cNvPicPr>
            <a:picLocks noChangeAspect="1"/>
          </p:cNvPicPr>
          <p:nvPr/>
        </p:nvPicPr>
        <p:blipFill>
          <a:blip r:embed="rId2"/>
          <a:stretch>
            <a:fillRect/>
          </a:stretch>
        </p:blipFill>
        <p:spPr>
          <a:xfrm>
            <a:off x="-1"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83D475D-8ACD-4219-93EC-FE8D86061992}"/>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a:extLst>
              <a:ext uri="{FF2B5EF4-FFF2-40B4-BE49-F238E27FC236}">
                <a16:creationId xmlns:a16="http://schemas.microsoft.com/office/drawing/2014/main" id="{A4D4C389-B098-4D69-9376-50F46933B2C7}"/>
              </a:ext>
            </a:extLst>
          </p:cNvPr>
          <p:cNvPicPr>
            <a:picLocks noChangeAspect="1"/>
          </p:cNvPicPr>
          <p:nvPr/>
        </p:nvPicPr>
        <p:blipFill>
          <a:blip r:embed="rId2"/>
          <a:stretch>
            <a:fillRect/>
          </a:stretch>
        </p:blipFill>
        <p:spPr>
          <a:xfrm>
            <a:off x="5689166" y="4176600"/>
            <a:ext cx="2771266" cy="1124608"/>
          </a:xfrm>
          <a:prstGeom prst="rect">
            <a:avLst/>
          </a:prstGeom>
        </p:spPr>
      </p:pic>
      <p:pic>
        <p:nvPicPr>
          <p:cNvPr id="2" name="Picture 1">
            <a:extLst>
              <a:ext uri="{FF2B5EF4-FFF2-40B4-BE49-F238E27FC236}">
                <a16:creationId xmlns:a16="http://schemas.microsoft.com/office/drawing/2014/main" id="{5FA69F61-7FA2-43A6-A388-57639546C9E5}"/>
              </a:ext>
            </a:extLst>
          </p:cNvPr>
          <p:cNvPicPr>
            <a:picLocks noChangeAspect="1"/>
          </p:cNvPicPr>
          <p:nvPr/>
        </p:nvPicPr>
        <p:blipFill>
          <a:blip r:embed="rId3"/>
          <a:stretch>
            <a:fillRect/>
          </a:stretch>
        </p:blipFill>
        <p:spPr>
          <a:xfrm>
            <a:off x="2352" y="948545"/>
            <a:ext cx="5458604" cy="2768523"/>
          </a:xfrm>
          <a:prstGeom prst="rect">
            <a:avLst/>
          </a:prstGeom>
        </p:spPr>
      </p:pic>
      <p:pic>
        <p:nvPicPr>
          <p:cNvPr id="6" name="Picture 5">
            <a:extLst>
              <a:ext uri="{FF2B5EF4-FFF2-40B4-BE49-F238E27FC236}">
                <a16:creationId xmlns:a16="http://schemas.microsoft.com/office/drawing/2014/main" id="{8FB72CAC-C1C7-4387-8563-6DA5F315E17A}"/>
              </a:ext>
            </a:extLst>
          </p:cNvPr>
          <p:cNvPicPr>
            <a:picLocks noChangeAspect="1"/>
          </p:cNvPicPr>
          <p:nvPr/>
        </p:nvPicPr>
        <p:blipFill>
          <a:blip r:embed="rId4"/>
          <a:stretch>
            <a:fillRect/>
          </a:stretch>
        </p:blipFill>
        <p:spPr>
          <a:xfrm>
            <a:off x="2352" y="3832175"/>
            <a:ext cx="5458604" cy="3025825"/>
          </a:xfrm>
          <a:prstGeom prst="rect">
            <a:avLst/>
          </a:prstGeom>
        </p:spPr>
      </p:pic>
      <p:pic>
        <p:nvPicPr>
          <p:cNvPr id="10" name="Picture 9">
            <a:extLst>
              <a:ext uri="{FF2B5EF4-FFF2-40B4-BE49-F238E27FC236}">
                <a16:creationId xmlns:a16="http://schemas.microsoft.com/office/drawing/2014/main" id="{2CF7D35F-CE16-49C0-A8A5-A7ED16860B5B}"/>
              </a:ext>
            </a:extLst>
          </p:cNvPr>
          <p:cNvPicPr>
            <a:picLocks noChangeAspect="1"/>
          </p:cNvPicPr>
          <p:nvPr/>
        </p:nvPicPr>
        <p:blipFill>
          <a:blip r:embed="rId5"/>
          <a:stretch>
            <a:fillRect/>
          </a:stretch>
        </p:blipFill>
        <p:spPr>
          <a:xfrm>
            <a:off x="5580112" y="954173"/>
            <a:ext cx="3563888" cy="2762895"/>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09533A56-A4EE-4891-B8AC-172CBE10B53B}"/>
              </a:ext>
            </a:extLst>
          </p:cNvPr>
          <p:cNvPicPr>
            <a:picLocks noChangeAspect="1"/>
          </p:cNvPicPr>
          <p:nvPr/>
        </p:nvPicPr>
        <p:blipFill>
          <a:blip r:embed="rId2"/>
          <a:stretch>
            <a:fillRect/>
          </a:stretch>
        </p:blipFill>
        <p:spPr>
          <a:xfrm>
            <a:off x="208496"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4D01A2A-74EE-47EA-841F-AB778A7BE3E5}"/>
              </a:ext>
            </a:extLst>
          </p:cNvPr>
          <p:cNvPicPr>
            <a:picLocks noChangeAspect="1"/>
          </p:cNvPicPr>
          <p:nvPr/>
        </p:nvPicPr>
        <p:blipFill>
          <a:blip r:embed="rId2"/>
          <a:stretch>
            <a:fillRect/>
          </a:stretch>
        </p:blipFill>
        <p:spPr>
          <a:xfrm>
            <a:off x="1433"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3FB420D-C2A2-44A2-AC92-182B769A4BD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69846DD-57DB-47B5-9266-B266184524C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0820BAD1-D2AB-4F10-899D-B0982E51659F}"/>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3B541B4C-8445-4A48-A44A-FDF4AEB80D42}"/>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581ADFD4-CFFC-4AA1-94A9-6D6D6D68DDB2}"/>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16006</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38  (20/09/2021 – 26/09/2021)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1259</cp:revision>
  <dcterms:created xsi:type="dcterms:W3CDTF">2009-06-02T18:15:51Z</dcterms:created>
  <dcterms:modified xsi:type="dcterms:W3CDTF">2021-09-29T06:39:49Z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