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39 </a:t>
            </a:r>
            <a:br>
              <a:rPr lang="en-US" altLang="en-US" sz="3200" b="1" dirty="0">
                <a:solidFill>
                  <a:schemeClr val="accent1"/>
                </a:solidFill>
              </a:rPr>
            </a:br>
            <a:r>
              <a:rPr lang="en-US" altLang="en-US" sz="2000" b="1" dirty="0">
                <a:solidFill>
                  <a:schemeClr val="accent1"/>
                </a:solidFill>
              </a:rPr>
              <a:t>(27/09/2021 – 03/10/2021)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4DB7BF58-02F0-470D-914A-DBD696BCF16B}"/>
              </a:ext>
            </a:extLst>
          </p:cNvPr>
          <p:cNvPicPr>
            <a:picLocks noChangeAspect="1"/>
          </p:cNvPicPr>
          <p:nvPr/>
        </p:nvPicPr>
        <p:blipFill>
          <a:blip r:embed="rId2"/>
          <a:stretch>
            <a:fillRect/>
          </a:stretch>
        </p:blipFill>
        <p:spPr>
          <a:xfrm>
            <a:off x="-1" y="980728"/>
            <a:ext cx="9144000" cy="158417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10C8337A-2E64-45F2-B6F9-07BC65DE61AC}"/>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a:extLst>
              <a:ext uri="{FF2B5EF4-FFF2-40B4-BE49-F238E27FC236}">
                <a16:creationId xmlns:a16="http://schemas.microsoft.com/office/drawing/2014/main" id="{A4D4C389-B098-4D69-9376-50F46933B2C7}"/>
              </a:ext>
            </a:extLst>
          </p:cNvPr>
          <p:cNvPicPr>
            <a:picLocks noChangeAspect="1"/>
          </p:cNvPicPr>
          <p:nvPr/>
        </p:nvPicPr>
        <p:blipFill>
          <a:blip r:embed="rId2"/>
          <a:stretch>
            <a:fillRect/>
          </a:stretch>
        </p:blipFill>
        <p:spPr>
          <a:xfrm>
            <a:off x="5689166" y="4176600"/>
            <a:ext cx="2771266" cy="1124608"/>
          </a:xfrm>
          <a:prstGeom prst="rect">
            <a:avLst/>
          </a:prstGeom>
        </p:spPr>
      </p:pic>
      <p:pic>
        <p:nvPicPr>
          <p:cNvPr id="3" name="Picture 2">
            <a:extLst>
              <a:ext uri="{FF2B5EF4-FFF2-40B4-BE49-F238E27FC236}">
                <a16:creationId xmlns:a16="http://schemas.microsoft.com/office/drawing/2014/main" id="{F04A922D-4AD6-46CF-A328-6A61AD981B89}"/>
              </a:ext>
            </a:extLst>
          </p:cNvPr>
          <p:cNvPicPr>
            <a:picLocks noChangeAspect="1"/>
          </p:cNvPicPr>
          <p:nvPr/>
        </p:nvPicPr>
        <p:blipFill>
          <a:blip r:embed="rId3"/>
          <a:stretch>
            <a:fillRect/>
          </a:stretch>
        </p:blipFill>
        <p:spPr>
          <a:xfrm>
            <a:off x="2352" y="974485"/>
            <a:ext cx="5458604" cy="2742584"/>
          </a:xfrm>
          <a:prstGeom prst="rect">
            <a:avLst/>
          </a:prstGeom>
        </p:spPr>
      </p:pic>
      <p:pic>
        <p:nvPicPr>
          <p:cNvPr id="5" name="Picture 4">
            <a:extLst>
              <a:ext uri="{FF2B5EF4-FFF2-40B4-BE49-F238E27FC236}">
                <a16:creationId xmlns:a16="http://schemas.microsoft.com/office/drawing/2014/main" id="{F24DB21A-373A-4551-9EEE-39B9E4988C82}"/>
              </a:ext>
            </a:extLst>
          </p:cNvPr>
          <p:cNvPicPr>
            <a:picLocks noChangeAspect="1"/>
          </p:cNvPicPr>
          <p:nvPr/>
        </p:nvPicPr>
        <p:blipFill>
          <a:blip r:embed="rId4"/>
          <a:stretch>
            <a:fillRect/>
          </a:stretch>
        </p:blipFill>
        <p:spPr>
          <a:xfrm>
            <a:off x="2352" y="3837803"/>
            <a:ext cx="5458604" cy="3020197"/>
          </a:xfrm>
          <a:prstGeom prst="rect">
            <a:avLst/>
          </a:prstGeom>
        </p:spPr>
      </p:pic>
      <p:pic>
        <p:nvPicPr>
          <p:cNvPr id="9" name="Picture 8">
            <a:extLst>
              <a:ext uri="{FF2B5EF4-FFF2-40B4-BE49-F238E27FC236}">
                <a16:creationId xmlns:a16="http://schemas.microsoft.com/office/drawing/2014/main" id="{23AA2F23-0FF4-4223-B055-215993D76DCF}"/>
              </a:ext>
            </a:extLst>
          </p:cNvPr>
          <p:cNvPicPr>
            <a:picLocks noChangeAspect="1"/>
          </p:cNvPicPr>
          <p:nvPr/>
        </p:nvPicPr>
        <p:blipFill>
          <a:blip r:embed="rId5"/>
          <a:stretch>
            <a:fillRect/>
          </a:stretch>
        </p:blipFill>
        <p:spPr>
          <a:xfrm>
            <a:off x="5580112" y="974486"/>
            <a:ext cx="3563888" cy="274258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4B413462-088F-40F5-BBEA-6C4A0548B005}"/>
              </a:ext>
            </a:extLst>
          </p:cNvPr>
          <p:cNvPicPr>
            <a:picLocks noChangeAspect="1"/>
          </p:cNvPicPr>
          <p:nvPr/>
        </p:nvPicPr>
        <p:blipFill>
          <a:blip r:embed="rId2"/>
          <a:stretch>
            <a:fillRect/>
          </a:stretch>
        </p:blipFill>
        <p:spPr>
          <a:xfrm>
            <a:off x="202776" y="107679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482FF352-C606-449C-A503-46D4F7E52903}"/>
              </a:ext>
            </a:extLst>
          </p:cNvPr>
          <p:cNvPicPr>
            <a:picLocks noChangeAspect="1"/>
          </p:cNvPicPr>
          <p:nvPr/>
        </p:nvPicPr>
        <p:blipFill>
          <a:blip r:embed="rId2"/>
          <a:stretch>
            <a:fillRect/>
          </a:stretch>
        </p:blipFill>
        <p:spPr>
          <a:xfrm>
            <a:off x="0" y="936132"/>
            <a:ext cx="9144000" cy="5921868"/>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E6323F4F-3B8D-448E-97EA-15AD6546716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5" name="Picture 4">
            <a:extLst>
              <a:ext uri="{FF2B5EF4-FFF2-40B4-BE49-F238E27FC236}">
                <a16:creationId xmlns:a16="http://schemas.microsoft.com/office/drawing/2014/main" id="{ADEAAE57-90A9-4D12-883A-7B656F823E12}"/>
              </a:ext>
            </a:extLst>
          </p:cNvPr>
          <p:cNvPicPr>
            <a:picLocks noChangeAspect="1"/>
          </p:cNvPicPr>
          <p:nvPr/>
        </p:nvPicPr>
        <p:blipFill>
          <a:blip r:embed="rId2"/>
          <a:stretch>
            <a:fillRect/>
          </a:stretch>
        </p:blipFill>
        <p:spPr>
          <a:xfrm>
            <a:off x="0" y="962026"/>
            <a:ext cx="9144000" cy="5895974"/>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EC229E55-EB66-4101-83B1-5A02187A428E}"/>
              </a:ext>
            </a:extLst>
          </p:cNvPr>
          <p:cNvPicPr>
            <a:picLocks noChangeAspect="1"/>
          </p:cNvPicPr>
          <p:nvPr/>
        </p:nvPicPr>
        <p:blipFill>
          <a:blip r:embed="rId2"/>
          <a:stretch>
            <a:fillRect/>
          </a:stretch>
        </p:blipFill>
        <p:spPr>
          <a:xfrm>
            <a:off x="-4030" y="980729"/>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19C3CB2-113B-484B-AEB5-55822061F94A}"/>
              </a:ext>
            </a:extLst>
          </p:cNvPr>
          <p:cNvPicPr>
            <a:picLocks noChangeAspect="1"/>
          </p:cNvPicPr>
          <p:nvPr/>
        </p:nvPicPr>
        <p:blipFill>
          <a:blip r:embed="rId2"/>
          <a:stretch>
            <a:fillRect/>
          </a:stretch>
        </p:blipFill>
        <p:spPr>
          <a:xfrm>
            <a:off x="0"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C58366F-8863-4140-B157-FBCD825AAB31}"/>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16013</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39  (27/09/2021 – 03/10/2021)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1260</cp:revision>
  <dcterms:created xsi:type="dcterms:W3CDTF">2009-06-02T18:15:51Z</dcterms:created>
  <dcterms:modified xsi:type="dcterms:W3CDTF">2021-10-06T05:46:15Z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