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40 </a:t>
            </a:r>
            <a:br>
              <a:rPr lang="en-US" altLang="en-US" sz="3200" b="1" dirty="0">
                <a:solidFill>
                  <a:schemeClr val="accent1"/>
                </a:solidFill>
              </a:rPr>
            </a:br>
            <a:r>
              <a:rPr lang="en-US" altLang="en-US" sz="2000" b="1" dirty="0">
                <a:solidFill>
                  <a:schemeClr val="accent1"/>
                </a:solidFill>
              </a:rPr>
              <a:t>(04/10/2021 – 10/10/2021)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54B1E233-03CC-4C92-A904-BB3D3952AFCC}"/>
              </a:ext>
            </a:extLst>
          </p:cNvPr>
          <p:cNvPicPr>
            <a:picLocks noChangeAspect="1"/>
          </p:cNvPicPr>
          <p:nvPr/>
        </p:nvPicPr>
        <p:blipFill>
          <a:blip r:embed="rId2"/>
          <a:stretch>
            <a:fillRect/>
          </a:stretch>
        </p:blipFill>
        <p:spPr>
          <a:xfrm>
            <a:off x="0" y="980728"/>
            <a:ext cx="9144000"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7866050-FDCE-41A5-8BD6-552CA96ED777}"/>
              </a:ext>
            </a:extLst>
          </p:cNvPr>
          <p:cNvPicPr>
            <a:picLocks noChangeAspect="1"/>
          </p:cNvPicPr>
          <p:nvPr/>
        </p:nvPicPr>
        <p:blipFill>
          <a:blip r:embed="rId3"/>
          <a:stretch>
            <a:fillRect/>
          </a:stretch>
        </p:blipFill>
        <p:spPr>
          <a:xfrm>
            <a:off x="2731"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a:extLst>
              <a:ext uri="{FF2B5EF4-FFF2-40B4-BE49-F238E27FC236}">
                <a16:creationId xmlns:a16="http://schemas.microsoft.com/office/drawing/2014/main" id="{A4D4C389-B098-4D69-9376-50F46933B2C7}"/>
              </a:ext>
            </a:extLst>
          </p:cNvPr>
          <p:cNvPicPr>
            <a:picLocks noChangeAspect="1"/>
          </p:cNvPicPr>
          <p:nvPr/>
        </p:nvPicPr>
        <p:blipFill>
          <a:blip r:embed="rId2"/>
          <a:stretch>
            <a:fillRect/>
          </a:stretch>
        </p:blipFill>
        <p:spPr>
          <a:xfrm>
            <a:off x="5689166" y="4176600"/>
            <a:ext cx="2771266" cy="1124608"/>
          </a:xfrm>
          <a:prstGeom prst="rect">
            <a:avLst/>
          </a:prstGeom>
        </p:spPr>
      </p:pic>
      <p:pic>
        <p:nvPicPr>
          <p:cNvPr id="2" name="Picture 1">
            <a:extLst>
              <a:ext uri="{FF2B5EF4-FFF2-40B4-BE49-F238E27FC236}">
                <a16:creationId xmlns:a16="http://schemas.microsoft.com/office/drawing/2014/main" id="{03D2D47F-1720-4A6E-ABBA-1AE5A1D0B613}"/>
              </a:ext>
            </a:extLst>
          </p:cNvPr>
          <p:cNvPicPr>
            <a:picLocks noChangeAspect="1"/>
          </p:cNvPicPr>
          <p:nvPr/>
        </p:nvPicPr>
        <p:blipFill>
          <a:blip r:embed="rId3"/>
          <a:stretch>
            <a:fillRect/>
          </a:stretch>
        </p:blipFill>
        <p:spPr>
          <a:xfrm>
            <a:off x="2352" y="974487"/>
            <a:ext cx="5458604" cy="2742584"/>
          </a:xfrm>
          <a:prstGeom prst="rect">
            <a:avLst/>
          </a:prstGeom>
        </p:spPr>
      </p:pic>
      <p:pic>
        <p:nvPicPr>
          <p:cNvPr id="6" name="Picture 5">
            <a:extLst>
              <a:ext uri="{FF2B5EF4-FFF2-40B4-BE49-F238E27FC236}">
                <a16:creationId xmlns:a16="http://schemas.microsoft.com/office/drawing/2014/main" id="{63BB8F17-76DC-43B7-B441-E32405655B4A}"/>
              </a:ext>
            </a:extLst>
          </p:cNvPr>
          <p:cNvPicPr>
            <a:picLocks noChangeAspect="1"/>
          </p:cNvPicPr>
          <p:nvPr/>
        </p:nvPicPr>
        <p:blipFill>
          <a:blip r:embed="rId4"/>
          <a:stretch>
            <a:fillRect/>
          </a:stretch>
        </p:blipFill>
        <p:spPr>
          <a:xfrm>
            <a:off x="0" y="3858119"/>
            <a:ext cx="5460956" cy="2999882"/>
          </a:xfrm>
          <a:prstGeom prst="rect">
            <a:avLst/>
          </a:prstGeom>
        </p:spPr>
      </p:pic>
      <p:pic>
        <p:nvPicPr>
          <p:cNvPr id="10" name="Picture 9">
            <a:extLst>
              <a:ext uri="{FF2B5EF4-FFF2-40B4-BE49-F238E27FC236}">
                <a16:creationId xmlns:a16="http://schemas.microsoft.com/office/drawing/2014/main" id="{386C4ED7-76C2-4380-AE62-AA08A6B179A7}"/>
              </a:ext>
            </a:extLst>
          </p:cNvPr>
          <p:cNvPicPr>
            <a:picLocks noChangeAspect="1"/>
          </p:cNvPicPr>
          <p:nvPr/>
        </p:nvPicPr>
        <p:blipFill>
          <a:blip r:embed="rId5"/>
          <a:stretch>
            <a:fillRect/>
          </a:stretch>
        </p:blipFill>
        <p:spPr>
          <a:xfrm>
            <a:off x="5580112" y="974488"/>
            <a:ext cx="3563888" cy="2742584"/>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D6E811BA-5DF0-45E1-9FA2-4CC9EC33F903}"/>
              </a:ext>
            </a:extLst>
          </p:cNvPr>
          <p:cNvPicPr>
            <a:picLocks noChangeAspect="1"/>
          </p:cNvPicPr>
          <p:nvPr/>
        </p:nvPicPr>
        <p:blipFill>
          <a:blip r:embed="rId2"/>
          <a:stretch>
            <a:fillRect/>
          </a:stretch>
        </p:blipFill>
        <p:spPr>
          <a:xfrm>
            <a:off x="238125" y="106808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5386ABA2-C412-401E-B206-8DB13914DC21}"/>
              </a:ext>
            </a:extLst>
          </p:cNvPr>
          <p:cNvPicPr>
            <a:picLocks noChangeAspect="1"/>
          </p:cNvPicPr>
          <p:nvPr/>
        </p:nvPicPr>
        <p:blipFill>
          <a:blip r:embed="rId2"/>
          <a:stretch>
            <a:fillRect/>
          </a:stretch>
        </p:blipFill>
        <p:spPr>
          <a:xfrm>
            <a:off x="-2339"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7A6BC05B-3907-4BCB-8EB6-1491161DB54F}"/>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BAF561CB-AFDB-4BF9-B4F9-2C82FABD857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3012EAFE-D0DC-4320-8CEA-3841CA9B8366}"/>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5101C057-A76E-436F-BA8F-ECFDFC353A10}"/>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E4BF1ED7-3514-424D-A836-89B9794CDC68}"/>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16023</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40  (04/10/2021 – 10/10/2021)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1262</cp:revision>
  <dcterms:created xsi:type="dcterms:W3CDTF">2009-06-02T18:15:51Z</dcterms:created>
  <dcterms:modified xsi:type="dcterms:W3CDTF">2021-10-13T12:09:36Z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