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96357" autoAdjust="0"/>
  </p:normalViewPr>
  <p:slideViewPr>
    <p:cSldViewPr snapToObjects="1">
      <p:cViewPr varScale="1">
        <p:scale>
          <a:sx n="110" d="100"/>
          <a:sy n="110" d="100"/>
        </p:scale>
        <p:origin x="1818" y="96"/>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2021 week 41 </a:t>
            </a:r>
            <a:br>
              <a:rPr lang="en-US" altLang="en-US" sz="3200" b="1" dirty="0">
                <a:solidFill>
                  <a:schemeClr val="accent1"/>
                </a:solidFill>
              </a:rPr>
            </a:br>
            <a:r>
              <a:rPr lang="en-US" altLang="en-US" sz="2000" b="1" dirty="0">
                <a:solidFill>
                  <a:schemeClr val="accent1"/>
                </a:solidFill>
              </a:rPr>
              <a:t>(11/10/2021 – 17/10/2021)</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10</a:t>
            </a:fld>
            <a:endParaRPr lang="en-ZA" dirty="0"/>
          </a:p>
        </p:txBody>
      </p:sp>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FD30A52-1B76-4942-BD51-872E50974375}"/>
              </a:ext>
            </a:extLst>
          </p:cNvPr>
          <p:cNvPicPr>
            <a:picLocks noChangeAspect="1"/>
          </p:cNvPicPr>
          <p:nvPr/>
        </p:nvPicPr>
        <p:blipFill>
          <a:blip r:embed="rId2"/>
          <a:stretch>
            <a:fillRect/>
          </a:stretch>
        </p:blipFill>
        <p:spPr>
          <a:xfrm>
            <a:off x="-1" y="980728"/>
            <a:ext cx="9144000" cy="1728192"/>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11</a:t>
            </a:fld>
            <a:endParaRPr lang="en-ZA" dirty="0"/>
          </a:p>
        </p:txBody>
      </p:sp>
      <p:sp>
        <p:nvSpPr>
          <p:cNvPr id="6" name="Content Placeholder 2"/>
          <p:cNvSpPr>
            <a:spLocks noGrp="1"/>
          </p:cNvSpPr>
          <p:nvPr>
            <p:ph idx="1"/>
          </p:nvPr>
        </p:nvSpPr>
        <p:spPr>
          <a:xfrm>
            <a:off x="6012160" y="1052736"/>
            <a:ext cx="3131840" cy="4423944"/>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(11000 MW from April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48 585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49 590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5913743"/>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D8A04404-5899-4F39-A27F-3331B69E205D}"/>
              </a:ext>
            </a:extLst>
          </p:cNvPr>
          <p:cNvPicPr>
            <a:picLocks noChangeAspect="1"/>
          </p:cNvPicPr>
          <p:nvPr/>
        </p:nvPicPr>
        <p:blipFill>
          <a:blip r:embed="rId3"/>
          <a:stretch>
            <a:fillRect/>
          </a:stretch>
        </p:blipFill>
        <p:spPr>
          <a:xfrm>
            <a:off x="0" y="980728"/>
            <a:ext cx="591281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12</a:t>
            </a:fld>
            <a:endParaRPr lang="en-ZA" dirty="0"/>
          </a:p>
        </p:txBody>
      </p:sp>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5703203" y="3917026"/>
            <a:ext cx="3275856" cy="611887"/>
          </a:xfrm>
        </p:spPr>
        <p:txBody>
          <a:bodyPr/>
          <a:lstStyle/>
          <a:p>
            <a:pPr marL="0" indent="0" algn="just">
              <a:spcBef>
                <a:spcPts val="0"/>
              </a:spcBef>
              <a:buClr>
                <a:schemeClr val="tx2">
                  <a:lumMod val="50000"/>
                </a:schemeClr>
              </a:buClr>
              <a:buNone/>
            </a:pPr>
            <a:r>
              <a:rPr lang="en-ZA" sz="1200" dirty="0"/>
              <a:t>Note: Times are expressed as hour beginning</a:t>
            </a:r>
          </a:p>
        </p:txBody>
      </p:sp>
      <p:pic>
        <p:nvPicPr>
          <p:cNvPr id="12" name="Picture 11">
            <a:extLst>
              <a:ext uri="{FF2B5EF4-FFF2-40B4-BE49-F238E27FC236}">
                <a16:creationId xmlns:a16="http://schemas.microsoft.com/office/drawing/2014/main" id="{A4D4C389-B098-4D69-9376-50F46933B2C7}"/>
              </a:ext>
            </a:extLst>
          </p:cNvPr>
          <p:cNvPicPr>
            <a:picLocks noChangeAspect="1"/>
          </p:cNvPicPr>
          <p:nvPr/>
        </p:nvPicPr>
        <p:blipFill>
          <a:blip r:embed="rId2"/>
          <a:stretch>
            <a:fillRect/>
          </a:stretch>
        </p:blipFill>
        <p:spPr>
          <a:xfrm>
            <a:off x="5689166" y="4176600"/>
            <a:ext cx="2771266" cy="1124608"/>
          </a:xfrm>
          <a:prstGeom prst="rect">
            <a:avLst/>
          </a:prstGeom>
        </p:spPr>
      </p:pic>
      <p:pic>
        <p:nvPicPr>
          <p:cNvPr id="3" name="Picture 2">
            <a:extLst>
              <a:ext uri="{FF2B5EF4-FFF2-40B4-BE49-F238E27FC236}">
                <a16:creationId xmlns:a16="http://schemas.microsoft.com/office/drawing/2014/main" id="{2F49B614-187F-46E6-887E-085E3C13A403}"/>
              </a:ext>
            </a:extLst>
          </p:cNvPr>
          <p:cNvPicPr>
            <a:picLocks noChangeAspect="1"/>
          </p:cNvPicPr>
          <p:nvPr/>
        </p:nvPicPr>
        <p:blipFill>
          <a:blip r:embed="rId3"/>
          <a:stretch>
            <a:fillRect/>
          </a:stretch>
        </p:blipFill>
        <p:spPr>
          <a:xfrm>
            <a:off x="0" y="968673"/>
            <a:ext cx="5460956" cy="2742585"/>
          </a:xfrm>
          <a:prstGeom prst="rect">
            <a:avLst/>
          </a:prstGeom>
        </p:spPr>
      </p:pic>
      <p:pic>
        <p:nvPicPr>
          <p:cNvPr id="5" name="Picture 4">
            <a:extLst>
              <a:ext uri="{FF2B5EF4-FFF2-40B4-BE49-F238E27FC236}">
                <a16:creationId xmlns:a16="http://schemas.microsoft.com/office/drawing/2014/main" id="{432671C1-88F6-470B-913F-3139713EFEC6}"/>
              </a:ext>
            </a:extLst>
          </p:cNvPr>
          <p:cNvPicPr>
            <a:picLocks noChangeAspect="1"/>
          </p:cNvPicPr>
          <p:nvPr/>
        </p:nvPicPr>
        <p:blipFill>
          <a:blip r:embed="rId4"/>
          <a:stretch>
            <a:fillRect/>
          </a:stretch>
        </p:blipFill>
        <p:spPr>
          <a:xfrm>
            <a:off x="0" y="3845653"/>
            <a:ext cx="5460956" cy="3012347"/>
          </a:xfrm>
          <a:prstGeom prst="rect">
            <a:avLst/>
          </a:prstGeom>
        </p:spPr>
      </p:pic>
      <p:pic>
        <p:nvPicPr>
          <p:cNvPr id="9" name="Picture 8">
            <a:extLst>
              <a:ext uri="{FF2B5EF4-FFF2-40B4-BE49-F238E27FC236}">
                <a16:creationId xmlns:a16="http://schemas.microsoft.com/office/drawing/2014/main" id="{629F3C17-9539-435C-956E-526852A7FA8A}"/>
              </a:ext>
            </a:extLst>
          </p:cNvPr>
          <p:cNvPicPr>
            <a:picLocks noChangeAspect="1"/>
          </p:cNvPicPr>
          <p:nvPr/>
        </p:nvPicPr>
        <p:blipFill>
          <a:blip r:embed="rId5"/>
          <a:stretch>
            <a:fillRect/>
          </a:stretch>
        </p:blipFill>
        <p:spPr>
          <a:xfrm>
            <a:off x="5580112" y="968673"/>
            <a:ext cx="3563888" cy="2742585"/>
          </a:xfrm>
          <a:prstGeom prst="rect">
            <a:avLst/>
          </a:prstGeom>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2</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3</a:t>
            </a:fld>
            <a:endParaRPr lang="en-ZA" dirty="0"/>
          </a:p>
        </p:txBody>
      </p:sp>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49 590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3B8F3CB5-7E8B-42CB-832B-F66DE5C7E403}"/>
              </a:ext>
            </a:extLst>
          </p:cNvPr>
          <p:cNvPicPr>
            <a:picLocks noChangeAspect="1"/>
          </p:cNvPicPr>
          <p:nvPr/>
        </p:nvPicPr>
        <p:blipFill>
          <a:blip r:embed="rId2"/>
          <a:stretch>
            <a:fillRect/>
          </a:stretch>
        </p:blipFill>
        <p:spPr>
          <a:xfrm>
            <a:off x="238125" y="1096963"/>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60E1BE29-49BB-4DD4-A255-6BE321A62FC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4C7F516B-D5E3-465B-87AD-9E953AFCB589}"/>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5469B4BA-883B-4C1A-A7CE-81BC542B5CAC}"/>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B7E5C871-D3D8-4EC9-B91D-D4B9632D220B}"/>
              </a:ext>
            </a:extLst>
          </p:cNvPr>
          <p:cNvPicPr>
            <a:picLocks noChangeAspect="1"/>
          </p:cNvPicPr>
          <p:nvPr/>
        </p:nvPicPr>
        <p:blipFill>
          <a:blip r:embed="rId2"/>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B040B1A-13B5-4C38-824A-670801F8128C}"/>
              </a:ext>
            </a:extLst>
          </p:cNvPr>
          <p:cNvPicPr>
            <a:picLocks noChangeAspect="1"/>
          </p:cNvPicPr>
          <p:nvPr/>
        </p:nvPicPr>
        <p:blipFill>
          <a:blip r:embed="rId2"/>
          <a:stretch>
            <a:fillRect/>
          </a:stretch>
        </p:blipFill>
        <p:spPr>
          <a:xfrm>
            <a:off x="1040" y="980728"/>
            <a:ext cx="9142959"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D464E83B-85B2-4D09-80C7-26EB4D20F869}"/>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69b1b3ef-f17b-48c7-a7c8-8ad8b283852f" ContentTypeId="0x0101000D8B3899A4805C44A2FA507CBAF83E58"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Props1.xml><?xml version="1.0" encoding="utf-8"?>
<ds:datastoreItem xmlns:ds="http://schemas.openxmlformats.org/officeDocument/2006/customXml" ds:itemID="{FF14D0AF-97AD-4236-8462-F2223B28AF6C}">
  <ds:schemaRefs>
    <ds:schemaRef ds:uri="http://schemas.microsoft.com/office/2006/metadata/longProperties"/>
  </ds:schemaRefs>
</ds:datastoreItem>
</file>

<file path=customXml/itemProps2.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4.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5.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16028</TotalTime>
  <Words>624</Words>
  <Application>Microsoft Office PowerPoint</Application>
  <PresentationFormat>On-screen Show (4:3)</PresentationFormat>
  <Paragraphs>53</Paragraphs>
  <Slides>13</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2021 week 41  (11/10/2021 – 17/10/2021)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1264</cp:revision>
  <dcterms:created xsi:type="dcterms:W3CDTF">2009-06-02T18:15:51Z</dcterms:created>
  <dcterms:modified xsi:type="dcterms:W3CDTF">2021-10-19T12:11:44Z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