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6357" autoAdjust="0"/>
  </p:normalViewPr>
  <p:slideViewPr>
    <p:cSldViewPr snapToObjects="1">
      <p:cViewPr varScale="1">
        <p:scale>
          <a:sx n="110" d="100"/>
          <a:sy n="110" d="100"/>
        </p:scale>
        <p:origin x="1818" y="96"/>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2021 week 42 </a:t>
            </a:r>
            <a:br>
              <a:rPr lang="en-US" altLang="en-US" sz="3200" b="1" dirty="0">
                <a:solidFill>
                  <a:schemeClr val="accent1"/>
                </a:solidFill>
              </a:rPr>
            </a:br>
            <a:r>
              <a:rPr lang="en-US" altLang="en-US" sz="2000" b="1" dirty="0">
                <a:solidFill>
                  <a:schemeClr val="accent1"/>
                </a:solidFill>
              </a:rPr>
              <a:t>(18/10/2021 – 24/10/2021)</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47CC8A0B-538B-4D88-9F60-CCA76A39C8AE}"/>
              </a:ext>
            </a:extLst>
          </p:cNvPr>
          <p:cNvPicPr>
            <a:picLocks noChangeAspect="1"/>
          </p:cNvPicPr>
          <p:nvPr/>
        </p:nvPicPr>
        <p:blipFill>
          <a:blip r:embed="rId2"/>
          <a:stretch>
            <a:fillRect/>
          </a:stretch>
        </p:blipFill>
        <p:spPr>
          <a:xfrm>
            <a:off x="0" y="980728"/>
            <a:ext cx="9144000" cy="1800200"/>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052736"/>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(11000 MW from April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48 585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49 590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913743"/>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820EB7C5-2BF8-48CE-9D03-BB6C09EFEC40}"/>
              </a:ext>
            </a:extLst>
          </p:cNvPr>
          <p:cNvPicPr>
            <a:picLocks noChangeAspect="1"/>
          </p:cNvPicPr>
          <p:nvPr/>
        </p:nvPicPr>
        <p:blipFill>
          <a:blip r:embed="rId3"/>
          <a:stretch>
            <a:fillRect/>
          </a:stretch>
        </p:blipFill>
        <p:spPr>
          <a:xfrm>
            <a:off x="0" y="980728"/>
            <a:ext cx="5866430"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5703203" y="3917026"/>
            <a:ext cx="3275856" cy="611887"/>
          </a:xfrm>
        </p:spPr>
        <p:txBody>
          <a:bodyPr/>
          <a:lstStyle/>
          <a:p>
            <a:pPr marL="0" indent="0" algn="just">
              <a:spcBef>
                <a:spcPts val="0"/>
              </a:spcBef>
              <a:buClr>
                <a:schemeClr val="tx2">
                  <a:lumMod val="50000"/>
                </a:schemeClr>
              </a:buClr>
              <a:buNone/>
            </a:pPr>
            <a:r>
              <a:rPr lang="en-ZA" sz="1200" dirty="0"/>
              <a:t>Note: Times are expressed as hour beginning</a:t>
            </a:r>
          </a:p>
        </p:txBody>
      </p:sp>
      <p:pic>
        <p:nvPicPr>
          <p:cNvPr id="2" name="Picture 1">
            <a:extLst>
              <a:ext uri="{FF2B5EF4-FFF2-40B4-BE49-F238E27FC236}">
                <a16:creationId xmlns:a16="http://schemas.microsoft.com/office/drawing/2014/main" id="{0D89AB6D-66AA-42B7-9604-BA8F2E84C694}"/>
              </a:ext>
            </a:extLst>
          </p:cNvPr>
          <p:cNvPicPr>
            <a:picLocks noChangeAspect="1"/>
          </p:cNvPicPr>
          <p:nvPr/>
        </p:nvPicPr>
        <p:blipFill>
          <a:blip r:embed="rId2"/>
          <a:stretch>
            <a:fillRect/>
          </a:stretch>
        </p:blipFill>
        <p:spPr>
          <a:xfrm>
            <a:off x="0" y="967833"/>
            <a:ext cx="5460956" cy="2742585"/>
          </a:xfrm>
          <a:prstGeom prst="rect">
            <a:avLst/>
          </a:prstGeom>
        </p:spPr>
      </p:pic>
      <p:pic>
        <p:nvPicPr>
          <p:cNvPr id="6" name="Picture 5">
            <a:extLst>
              <a:ext uri="{FF2B5EF4-FFF2-40B4-BE49-F238E27FC236}">
                <a16:creationId xmlns:a16="http://schemas.microsoft.com/office/drawing/2014/main" id="{A064853E-2CDA-4A47-A380-A18971D93EF5}"/>
              </a:ext>
            </a:extLst>
          </p:cNvPr>
          <p:cNvPicPr>
            <a:picLocks noChangeAspect="1"/>
          </p:cNvPicPr>
          <p:nvPr/>
        </p:nvPicPr>
        <p:blipFill>
          <a:blip r:embed="rId3"/>
          <a:stretch>
            <a:fillRect/>
          </a:stretch>
        </p:blipFill>
        <p:spPr>
          <a:xfrm>
            <a:off x="0" y="3844813"/>
            <a:ext cx="5460956" cy="3013187"/>
          </a:xfrm>
          <a:prstGeom prst="rect">
            <a:avLst/>
          </a:prstGeom>
        </p:spPr>
      </p:pic>
      <p:pic>
        <p:nvPicPr>
          <p:cNvPr id="10" name="Picture 9">
            <a:extLst>
              <a:ext uri="{FF2B5EF4-FFF2-40B4-BE49-F238E27FC236}">
                <a16:creationId xmlns:a16="http://schemas.microsoft.com/office/drawing/2014/main" id="{D9945636-DF54-4ED2-911F-BFBFCC9C977C}"/>
              </a:ext>
            </a:extLst>
          </p:cNvPr>
          <p:cNvPicPr>
            <a:picLocks noChangeAspect="1"/>
          </p:cNvPicPr>
          <p:nvPr/>
        </p:nvPicPr>
        <p:blipFill>
          <a:blip r:embed="rId4"/>
          <a:stretch>
            <a:fillRect/>
          </a:stretch>
        </p:blipFill>
        <p:spPr>
          <a:xfrm>
            <a:off x="5580112" y="967833"/>
            <a:ext cx="3563888" cy="2742585"/>
          </a:xfrm>
          <a:prstGeom prst="rect">
            <a:avLst/>
          </a:prstGeom>
        </p:spPr>
      </p:pic>
      <p:pic>
        <p:nvPicPr>
          <p:cNvPr id="11" name="Picture 10">
            <a:extLst>
              <a:ext uri="{FF2B5EF4-FFF2-40B4-BE49-F238E27FC236}">
                <a16:creationId xmlns:a16="http://schemas.microsoft.com/office/drawing/2014/main" id="{C34DD81E-BA54-4874-8A53-134E994533DF}"/>
              </a:ext>
            </a:extLst>
          </p:cNvPr>
          <p:cNvPicPr>
            <a:picLocks noChangeAspect="1"/>
          </p:cNvPicPr>
          <p:nvPr/>
        </p:nvPicPr>
        <p:blipFill>
          <a:blip r:embed="rId5"/>
          <a:stretch>
            <a:fillRect/>
          </a:stretch>
        </p:blipFill>
        <p:spPr>
          <a:xfrm>
            <a:off x="5620070" y="4205502"/>
            <a:ext cx="2984378" cy="1023697"/>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49 590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834ADE68-EB69-4699-995C-52812D5F2B99}"/>
              </a:ext>
            </a:extLst>
          </p:cNvPr>
          <p:cNvPicPr>
            <a:picLocks noChangeAspect="1"/>
          </p:cNvPicPr>
          <p:nvPr/>
        </p:nvPicPr>
        <p:blipFill>
          <a:blip r:embed="rId2"/>
          <a:stretch>
            <a:fillRect/>
          </a:stretch>
        </p:blipFill>
        <p:spPr>
          <a:xfrm>
            <a:off x="179512" y="1073731"/>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B2B95916-E0DB-4D51-9F00-EF8EF69AE478}"/>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494B4361-D4E5-4FA8-ADA2-364BEC91F903}"/>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EB4B60FC-2E57-402F-9562-E467C10C9FED}"/>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51DE4ECD-8AA0-467B-926B-0E8F8AD747F4}"/>
              </a:ext>
            </a:extLst>
          </p:cNvPr>
          <p:cNvPicPr>
            <a:picLocks noChangeAspect="1"/>
          </p:cNvPicPr>
          <p:nvPr/>
        </p:nvPicPr>
        <p:blipFill>
          <a:blip r:embed="rId2"/>
          <a:stretch>
            <a:fillRect/>
          </a:stretch>
        </p:blipFill>
        <p:spPr>
          <a:xfrm>
            <a:off x="0" y="980729"/>
            <a:ext cx="9144000" cy="5877271"/>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5C60E779-2AB7-4F63-8A48-5140DB34F2FB}"/>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94864976-37B3-4D24-9F5F-F90456E23253}"/>
              </a:ext>
            </a:extLst>
          </p:cNvPr>
          <p:cNvPicPr>
            <a:picLocks noChangeAspect="1"/>
          </p:cNvPicPr>
          <p:nvPr/>
        </p:nvPicPr>
        <p:blipFill>
          <a:blip r:embed="rId2"/>
          <a:stretch>
            <a:fillRect/>
          </a:stretch>
        </p:blipFill>
        <p:spPr>
          <a:xfrm>
            <a:off x="3928"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69b1b3ef-f17b-48c7-a7c8-8ad8b283852f" ContentTypeId="0x0101000D8B3899A4805C44A2FA507CBAF83E58" PreviousValue="false"/>
</file>

<file path=customXml/item2.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2.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4.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5.xml><?xml version="1.0" encoding="utf-8"?>
<ds:datastoreItem xmlns:ds="http://schemas.openxmlformats.org/officeDocument/2006/customXml" ds:itemID="{FD4D3330-2D43-40E9-B729-32D67C15E1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16033</TotalTime>
  <Words>624</Words>
  <Application>Microsoft Office PowerPoint</Application>
  <PresentationFormat>On-screen Show (4:3)</PresentationFormat>
  <Paragraphs>53</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42  (18/10/2021 – 24/10/2021)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1266</cp:revision>
  <dcterms:created xsi:type="dcterms:W3CDTF">2009-06-02T18:15:51Z</dcterms:created>
  <dcterms:modified xsi:type="dcterms:W3CDTF">2021-10-26T10:39:40Z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