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44 </a:t>
            </a:r>
            <a:br>
              <a:rPr lang="en-US" altLang="en-US" sz="3200" b="1" dirty="0">
                <a:solidFill>
                  <a:schemeClr val="accent1"/>
                </a:solidFill>
              </a:rPr>
            </a:br>
            <a:r>
              <a:rPr lang="en-US" altLang="en-US" sz="2000" b="1" dirty="0">
                <a:solidFill>
                  <a:schemeClr val="accent1"/>
                </a:solidFill>
              </a:rPr>
              <a:t>(01/11/2021 – 07/11/2021)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DE54F61-D283-4496-AE4E-BB41D3816283}"/>
              </a:ext>
            </a:extLst>
          </p:cNvPr>
          <p:cNvPicPr>
            <a:picLocks noChangeAspect="1"/>
          </p:cNvPicPr>
          <p:nvPr/>
        </p:nvPicPr>
        <p:blipFill>
          <a:blip r:embed="rId2"/>
          <a:stretch>
            <a:fillRect/>
          </a:stretch>
        </p:blipFill>
        <p:spPr>
          <a:xfrm>
            <a:off x="0"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69CFF9C-B92D-4BE8-9D43-76AD36DC1542}"/>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a:extLst>
              <a:ext uri="{FF2B5EF4-FFF2-40B4-BE49-F238E27FC236}">
                <a16:creationId xmlns:a16="http://schemas.microsoft.com/office/drawing/2014/main" id="{C34DD81E-BA54-4874-8A53-134E994533DF}"/>
              </a:ext>
            </a:extLst>
          </p:cNvPr>
          <p:cNvPicPr>
            <a:picLocks noChangeAspect="1"/>
          </p:cNvPicPr>
          <p:nvPr/>
        </p:nvPicPr>
        <p:blipFill>
          <a:blip r:embed="rId2"/>
          <a:stretch>
            <a:fillRect/>
          </a:stretch>
        </p:blipFill>
        <p:spPr>
          <a:xfrm>
            <a:off x="5620070" y="4205502"/>
            <a:ext cx="2984378" cy="1023697"/>
          </a:xfrm>
          <a:prstGeom prst="rect">
            <a:avLst/>
          </a:prstGeom>
        </p:spPr>
      </p:pic>
      <p:pic>
        <p:nvPicPr>
          <p:cNvPr id="2" name="Picture 1">
            <a:extLst>
              <a:ext uri="{FF2B5EF4-FFF2-40B4-BE49-F238E27FC236}">
                <a16:creationId xmlns:a16="http://schemas.microsoft.com/office/drawing/2014/main" id="{2DE3EDEB-9EE1-428E-A9A0-B626B6ED38A4}"/>
              </a:ext>
            </a:extLst>
          </p:cNvPr>
          <p:cNvPicPr>
            <a:picLocks noChangeAspect="1"/>
          </p:cNvPicPr>
          <p:nvPr/>
        </p:nvPicPr>
        <p:blipFill>
          <a:blip r:embed="rId3"/>
          <a:stretch>
            <a:fillRect/>
          </a:stretch>
        </p:blipFill>
        <p:spPr>
          <a:xfrm>
            <a:off x="8843" y="971335"/>
            <a:ext cx="5452113" cy="2739083"/>
          </a:xfrm>
          <a:prstGeom prst="rect">
            <a:avLst/>
          </a:prstGeom>
        </p:spPr>
      </p:pic>
      <p:pic>
        <p:nvPicPr>
          <p:cNvPr id="6" name="Picture 5">
            <a:extLst>
              <a:ext uri="{FF2B5EF4-FFF2-40B4-BE49-F238E27FC236}">
                <a16:creationId xmlns:a16="http://schemas.microsoft.com/office/drawing/2014/main" id="{D266953F-A875-4FA3-9034-4E4D07AA16D5}"/>
              </a:ext>
            </a:extLst>
          </p:cNvPr>
          <p:cNvPicPr>
            <a:picLocks noChangeAspect="1"/>
          </p:cNvPicPr>
          <p:nvPr/>
        </p:nvPicPr>
        <p:blipFill>
          <a:blip r:embed="rId4"/>
          <a:stretch>
            <a:fillRect/>
          </a:stretch>
        </p:blipFill>
        <p:spPr>
          <a:xfrm>
            <a:off x="8843" y="3837775"/>
            <a:ext cx="5452113" cy="3020225"/>
          </a:xfrm>
          <a:prstGeom prst="rect">
            <a:avLst/>
          </a:prstGeom>
        </p:spPr>
      </p:pic>
      <p:pic>
        <p:nvPicPr>
          <p:cNvPr id="10" name="Picture 9">
            <a:extLst>
              <a:ext uri="{FF2B5EF4-FFF2-40B4-BE49-F238E27FC236}">
                <a16:creationId xmlns:a16="http://schemas.microsoft.com/office/drawing/2014/main" id="{2C3B1C4D-A24F-4264-83F4-DE55044DBDFC}"/>
              </a:ext>
            </a:extLst>
          </p:cNvPr>
          <p:cNvPicPr>
            <a:picLocks noChangeAspect="1"/>
          </p:cNvPicPr>
          <p:nvPr/>
        </p:nvPicPr>
        <p:blipFill>
          <a:blip r:embed="rId5"/>
          <a:stretch>
            <a:fillRect/>
          </a:stretch>
        </p:blipFill>
        <p:spPr>
          <a:xfrm>
            <a:off x="5597325" y="971335"/>
            <a:ext cx="3546675" cy="273908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B5BB00B5-1DB0-4292-811B-42A74DB4DEB9}"/>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4EE73574-8174-4EB0-A03F-1AC056D4E80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61B31BA-0F13-4E38-8D77-7C8C6F82438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8A9A301-F8C5-4E55-AA53-CE5406A4A79F}"/>
              </a:ext>
            </a:extLst>
          </p:cNvPr>
          <p:cNvPicPr>
            <a:picLocks noChangeAspect="1"/>
          </p:cNvPicPr>
          <p:nvPr/>
        </p:nvPicPr>
        <p:blipFill>
          <a:blip r:embed="rId2"/>
          <a:stretch>
            <a:fillRect/>
          </a:stretch>
        </p:blipFill>
        <p:spPr>
          <a:xfrm>
            <a:off x="12481"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2788B409-0F64-41D5-A5EC-C750888F8680}"/>
              </a:ext>
            </a:extLst>
          </p:cNvPr>
          <p:cNvPicPr>
            <a:picLocks noChangeAspect="1"/>
          </p:cNvPicPr>
          <p:nvPr/>
        </p:nvPicPr>
        <p:blipFill>
          <a:blip r:embed="rId2"/>
          <a:stretch>
            <a:fillRect/>
          </a:stretch>
        </p:blipFill>
        <p:spPr>
          <a:xfrm>
            <a:off x="0"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3C3A24D-9596-4281-8A4C-EEA246647F03}"/>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7EA6C17F-40C3-4953-9D70-F3825798431D}"/>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16047</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44  (01/11/2021 – 07/11/2021)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1272</cp:revision>
  <dcterms:created xsi:type="dcterms:W3CDTF">2009-06-02T18:15:51Z</dcterms:created>
  <dcterms:modified xsi:type="dcterms:W3CDTF">2021-11-09T12:58:14Z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