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45 </a:t>
            </a:r>
            <a:br>
              <a:rPr lang="en-US" altLang="en-US" sz="3200" b="1" dirty="0">
                <a:solidFill>
                  <a:schemeClr val="accent1"/>
                </a:solidFill>
              </a:rPr>
            </a:br>
            <a:r>
              <a:rPr lang="en-US" altLang="en-US" sz="2000" b="1" dirty="0">
                <a:solidFill>
                  <a:schemeClr val="accent1"/>
                </a:solidFill>
              </a:rPr>
              <a:t>(08/11/2021 – 14/11/2021)</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7CBF79EF-50FB-472B-9D4C-741BFEB51089}"/>
              </a:ext>
            </a:extLst>
          </p:cNvPr>
          <p:cNvPicPr>
            <a:picLocks noChangeAspect="1"/>
          </p:cNvPicPr>
          <p:nvPr/>
        </p:nvPicPr>
        <p:blipFill>
          <a:blip r:embed="rId2"/>
          <a:stretch>
            <a:fillRect/>
          </a:stretch>
        </p:blipFill>
        <p:spPr>
          <a:xfrm>
            <a:off x="0" y="980728"/>
            <a:ext cx="9144000" cy="1872208"/>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90EB521-B196-4467-B079-E3E778FDCE41}"/>
              </a:ext>
            </a:extLst>
          </p:cNvPr>
          <p:cNvPicPr>
            <a:picLocks noChangeAspect="1"/>
          </p:cNvPicPr>
          <p:nvPr/>
        </p:nvPicPr>
        <p:blipFill>
          <a:blip r:embed="rId3"/>
          <a:stretch>
            <a:fillRect/>
          </a:stretch>
        </p:blipFill>
        <p:spPr>
          <a:xfrm>
            <a:off x="0" y="980728"/>
            <a:ext cx="5866430"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1" name="Picture 10">
            <a:extLst>
              <a:ext uri="{FF2B5EF4-FFF2-40B4-BE49-F238E27FC236}">
                <a16:creationId xmlns:a16="http://schemas.microsoft.com/office/drawing/2014/main" id="{C34DD81E-BA54-4874-8A53-134E994533DF}"/>
              </a:ext>
            </a:extLst>
          </p:cNvPr>
          <p:cNvPicPr>
            <a:picLocks noChangeAspect="1"/>
          </p:cNvPicPr>
          <p:nvPr/>
        </p:nvPicPr>
        <p:blipFill>
          <a:blip r:embed="rId2"/>
          <a:stretch>
            <a:fillRect/>
          </a:stretch>
        </p:blipFill>
        <p:spPr>
          <a:xfrm>
            <a:off x="5620070" y="4205502"/>
            <a:ext cx="2984378" cy="1023697"/>
          </a:xfrm>
          <a:prstGeom prst="rect">
            <a:avLst/>
          </a:prstGeom>
        </p:spPr>
      </p:pic>
      <p:pic>
        <p:nvPicPr>
          <p:cNvPr id="3" name="Picture 2">
            <a:extLst>
              <a:ext uri="{FF2B5EF4-FFF2-40B4-BE49-F238E27FC236}">
                <a16:creationId xmlns:a16="http://schemas.microsoft.com/office/drawing/2014/main" id="{08808779-C65F-4E73-B63A-E98AB0B421B2}"/>
              </a:ext>
            </a:extLst>
          </p:cNvPr>
          <p:cNvPicPr>
            <a:picLocks noChangeAspect="1"/>
          </p:cNvPicPr>
          <p:nvPr/>
        </p:nvPicPr>
        <p:blipFill>
          <a:blip r:embed="rId3"/>
          <a:stretch>
            <a:fillRect/>
          </a:stretch>
        </p:blipFill>
        <p:spPr>
          <a:xfrm>
            <a:off x="8843" y="971335"/>
            <a:ext cx="5452113" cy="2739083"/>
          </a:xfrm>
          <a:prstGeom prst="rect">
            <a:avLst/>
          </a:prstGeom>
        </p:spPr>
      </p:pic>
      <p:pic>
        <p:nvPicPr>
          <p:cNvPr id="5" name="Picture 4">
            <a:extLst>
              <a:ext uri="{FF2B5EF4-FFF2-40B4-BE49-F238E27FC236}">
                <a16:creationId xmlns:a16="http://schemas.microsoft.com/office/drawing/2014/main" id="{6FDC35D0-B276-46C4-9A2B-0FD522BAA912}"/>
              </a:ext>
            </a:extLst>
          </p:cNvPr>
          <p:cNvPicPr>
            <a:picLocks noChangeAspect="1"/>
          </p:cNvPicPr>
          <p:nvPr/>
        </p:nvPicPr>
        <p:blipFill>
          <a:blip r:embed="rId4"/>
          <a:stretch>
            <a:fillRect/>
          </a:stretch>
        </p:blipFill>
        <p:spPr>
          <a:xfrm>
            <a:off x="8843" y="3848315"/>
            <a:ext cx="5452113" cy="3009685"/>
          </a:xfrm>
          <a:prstGeom prst="rect">
            <a:avLst/>
          </a:prstGeom>
        </p:spPr>
      </p:pic>
      <p:pic>
        <p:nvPicPr>
          <p:cNvPr id="9" name="Picture 8">
            <a:extLst>
              <a:ext uri="{FF2B5EF4-FFF2-40B4-BE49-F238E27FC236}">
                <a16:creationId xmlns:a16="http://schemas.microsoft.com/office/drawing/2014/main" id="{98555685-823C-4651-AD72-C1C3676257FE}"/>
              </a:ext>
            </a:extLst>
          </p:cNvPr>
          <p:cNvPicPr>
            <a:picLocks noChangeAspect="1"/>
          </p:cNvPicPr>
          <p:nvPr/>
        </p:nvPicPr>
        <p:blipFill>
          <a:blip r:embed="rId5"/>
          <a:stretch>
            <a:fillRect/>
          </a:stretch>
        </p:blipFill>
        <p:spPr>
          <a:xfrm>
            <a:off x="5597068" y="971335"/>
            <a:ext cx="3546932" cy="2739083"/>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FD123754-D0DC-482F-B46C-F86246983A8A}"/>
              </a:ext>
            </a:extLst>
          </p:cNvPr>
          <p:cNvPicPr>
            <a:picLocks noChangeAspect="1"/>
          </p:cNvPicPr>
          <p:nvPr/>
        </p:nvPicPr>
        <p:blipFill>
          <a:blip r:embed="rId2"/>
          <a:stretch>
            <a:fillRect/>
          </a:stretch>
        </p:blipFill>
        <p:spPr>
          <a:xfrm>
            <a:off x="219544" y="1094210"/>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D1D7B742-4954-483A-A36F-772E504F7BD3}"/>
              </a:ext>
            </a:extLst>
          </p:cNvPr>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B390F4D1-02C1-448A-A020-620A64D2B318}"/>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947B95E3-FC6C-4EB3-BEE2-EE02FB5F5FA0}"/>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03815162-E4AD-48CD-9CCB-C4CB9BCEA3CA}"/>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1FFC65BC-AA94-4BBD-BD1D-B50690C277D6}"/>
              </a:ext>
            </a:extLst>
          </p:cNvPr>
          <p:cNvPicPr>
            <a:picLocks noChangeAspect="1"/>
          </p:cNvPicPr>
          <p:nvPr/>
        </p:nvPicPr>
        <p:blipFill>
          <a:blip r:embed="rId2"/>
          <a:stretch>
            <a:fillRect/>
          </a:stretch>
        </p:blipFill>
        <p:spPr>
          <a:xfrm>
            <a:off x="0" y="980728"/>
            <a:ext cx="9057588"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8BB1A8DC-52DA-4D25-97B1-02CF498ECF56}"/>
              </a:ext>
            </a:extLst>
          </p:cNvPr>
          <p:cNvPicPr>
            <a:picLocks noChangeAspect="1"/>
          </p:cNvPicPr>
          <p:nvPr/>
        </p:nvPicPr>
        <p:blipFill>
          <a:blip r:embed="rId2"/>
          <a:stretch>
            <a:fillRect/>
          </a:stretch>
        </p:blipFill>
        <p:spPr>
          <a:xfrm>
            <a:off x="7856"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9b1b3ef-f17b-48c7-a7c8-8ad8b283852f" ContentTypeId="0x0101000D8B3899A4805C44A2FA507CBAF83E58" PreviousValue="false"/>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16052</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45  (08/11/2021 – 14/11/2021)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1273</cp:revision>
  <dcterms:created xsi:type="dcterms:W3CDTF">2009-06-02T18:15:51Z</dcterms:created>
  <dcterms:modified xsi:type="dcterms:W3CDTF">2021-11-17T06:49:28Z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