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46 </a:t>
            </a:r>
            <a:br>
              <a:rPr lang="en-US" altLang="en-US" sz="3200" b="1" dirty="0">
                <a:solidFill>
                  <a:schemeClr val="accent1"/>
                </a:solidFill>
              </a:rPr>
            </a:br>
            <a:r>
              <a:rPr lang="en-US" altLang="en-US" sz="2000" b="1" dirty="0">
                <a:solidFill>
                  <a:schemeClr val="accent1"/>
                </a:solidFill>
              </a:rPr>
              <a:t>(15/11/2021 – 21/11/2021)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FF8881B1-9398-4D83-A426-EA508BCE977B}"/>
              </a:ext>
            </a:extLst>
          </p:cNvPr>
          <p:cNvPicPr>
            <a:picLocks noChangeAspect="1"/>
          </p:cNvPicPr>
          <p:nvPr/>
        </p:nvPicPr>
        <p:blipFill>
          <a:blip r:embed="rId2"/>
          <a:stretch>
            <a:fillRect/>
          </a:stretch>
        </p:blipFill>
        <p:spPr>
          <a:xfrm>
            <a:off x="-1"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6E50876-64B5-4F2C-B795-A6C768FB5548}"/>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1" name="Picture 10">
            <a:extLst>
              <a:ext uri="{FF2B5EF4-FFF2-40B4-BE49-F238E27FC236}">
                <a16:creationId xmlns:a16="http://schemas.microsoft.com/office/drawing/2014/main" id="{C34DD81E-BA54-4874-8A53-134E994533DF}"/>
              </a:ext>
            </a:extLst>
          </p:cNvPr>
          <p:cNvPicPr>
            <a:picLocks noChangeAspect="1"/>
          </p:cNvPicPr>
          <p:nvPr/>
        </p:nvPicPr>
        <p:blipFill>
          <a:blip r:embed="rId2"/>
          <a:stretch>
            <a:fillRect/>
          </a:stretch>
        </p:blipFill>
        <p:spPr>
          <a:xfrm>
            <a:off x="5620070" y="4205502"/>
            <a:ext cx="2984378" cy="1023697"/>
          </a:xfrm>
          <a:prstGeom prst="rect">
            <a:avLst/>
          </a:prstGeom>
        </p:spPr>
      </p:pic>
      <p:pic>
        <p:nvPicPr>
          <p:cNvPr id="2" name="Picture 1">
            <a:extLst>
              <a:ext uri="{FF2B5EF4-FFF2-40B4-BE49-F238E27FC236}">
                <a16:creationId xmlns:a16="http://schemas.microsoft.com/office/drawing/2014/main" id="{515B7E51-59F2-43F7-9181-C2FC4DBC255A}"/>
              </a:ext>
            </a:extLst>
          </p:cNvPr>
          <p:cNvPicPr>
            <a:picLocks noChangeAspect="1"/>
          </p:cNvPicPr>
          <p:nvPr/>
        </p:nvPicPr>
        <p:blipFill>
          <a:blip r:embed="rId3"/>
          <a:stretch>
            <a:fillRect/>
          </a:stretch>
        </p:blipFill>
        <p:spPr>
          <a:xfrm>
            <a:off x="8843" y="971335"/>
            <a:ext cx="5452113" cy="2739083"/>
          </a:xfrm>
          <a:prstGeom prst="rect">
            <a:avLst/>
          </a:prstGeom>
        </p:spPr>
      </p:pic>
      <p:pic>
        <p:nvPicPr>
          <p:cNvPr id="6" name="Picture 5">
            <a:extLst>
              <a:ext uri="{FF2B5EF4-FFF2-40B4-BE49-F238E27FC236}">
                <a16:creationId xmlns:a16="http://schemas.microsoft.com/office/drawing/2014/main" id="{7E1F081A-BA1A-4F5F-B128-08309B871467}"/>
              </a:ext>
            </a:extLst>
          </p:cNvPr>
          <p:cNvPicPr>
            <a:picLocks noChangeAspect="1"/>
          </p:cNvPicPr>
          <p:nvPr/>
        </p:nvPicPr>
        <p:blipFill>
          <a:blip r:embed="rId4"/>
          <a:stretch>
            <a:fillRect/>
          </a:stretch>
        </p:blipFill>
        <p:spPr>
          <a:xfrm>
            <a:off x="8843" y="3813021"/>
            <a:ext cx="5452113" cy="3044979"/>
          </a:xfrm>
          <a:prstGeom prst="rect">
            <a:avLst/>
          </a:prstGeom>
        </p:spPr>
      </p:pic>
      <p:pic>
        <p:nvPicPr>
          <p:cNvPr id="10" name="Picture 9">
            <a:extLst>
              <a:ext uri="{FF2B5EF4-FFF2-40B4-BE49-F238E27FC236}">
                <a16:creationId xmlns:a16="http://schemas.microsoft.com/office/drawing/2014/main" id="{1E58FF38-8F89-4A2C-8328-BAF40D33A195}"/>
              </a:ext>
            </a:extLst>
          </p:cNvPr>
          <p:cNvPicPr>
            <a:picLocks noChangeAspect="1"/>
          </p:cNvPicPr>
          <p:nvPr/>
        </p:nvPicPr>
        <p:blipFill>
          <a:blip r:embed="rId5"/>
          <a:stretch>
            <a:fillRect/>
          </a:stretch>
        </p:blipFill>
        <p:spPr>
          <a:xfrm>
            <a:off x="5594985" y="971335"/>
            <a:ext cx="3549015" cy="2739083"/>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73FADD62-C4B8-4F5D-8522-A43245341E35}"/>
              </a:ext>
            </a:extLst>
          </p:cNvPr>
          <p:cNvPicPr>
            <a:picLocks noChangeAspect="1"/>
          </p:cNvPicPr>
          <p:nvPr/>
        </p:nvPicPr>
        <p:blipFill>
          <a:blip r:embed="rId2"/>
          <a:stretch>
            <a:fillRect/>
          </a:stretch>
        </p:blipFill>
        <p:spPr>
          <a:xfrm>
            <a:off x="179512" y="1096963"/>
            <a:ext cx="871296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508D234A-6A05-4B9E-BF14-84BF24ED78F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6362F9C6-49F9-4820-9A8C-EA8FCAC789B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A1648A30-7281-4BB3-BA83-5796AC6DAA44}"/>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CB6914C-534A-4226-BF0F-D6582454FDA6}"/>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69B55A46-151B-4DA5-9A95-F7A26163D724}"/>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EB9C543-54AB-4FCF-8126-99FFD8C58E0C}"/>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16064</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46  (15/11/2021 – 21/11/2021)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1275</cp:revision>
  <dcterms:created xsi:type="dcterms:W3CDTF">2009-06-02T18:15:51Z</dcterms:created>
  <dcterms:modified xsi:type="dcterms:W3CDTF">2021-11-24T09:34:24Z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