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47 </a:t>
            </a:r>
            <a:br>
              <a:rPr lang="en-US" altLang="en-US" sz="3200" b="1" dirty="0">
                <a:solidFill>
                  <a:schemeClr val="accent1"/>
                </a:solidFill>
              </a:rPr>
            </a:br>
            <a:r>
              <a:rPr lang="en-US" altLang="en-US" sz="2000" b="1" dirty="0">
                <a:solidFill>
                  <a:schemeClr val="accent1"/>
                </a:solidFill>
              </a:rPr>
              <a:t>(22/11/2021 – 28/11/2021)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A881867F-CF9E-4739-AA31-045120D9FD5A}"/>
              </a:ext>
            </a:extLst>
          </p:cNvPr>
          <p:cNvPicPr>
            <a:picLocks noChangeAspect="1"/>
          </p:cNvPicPr>
          <p:nvPr/>
        </p:nvPicPr>
        <p:blipFill>
          <a:blip r:embed="rId2"/>
          <a:stretch>
            <a:fillRect/>
          </a:stretch>
        </p:blipFill>
        <p:spPr>
          <a:xfrm>
            <a:off x="-1" y="980728"/>
            <a:ext cx="914400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789C88AD-EC6A-4E63-A7A6-BA25C28A8721}"/>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1" name="Picture 10">
            <a:extLst>
              <a:ext uri="{FF2B5EF4-FFF2-40B4-BE49-F238E27FC236}">
                <a16:creationId xmlns:a16="http://schemas.microsoft.com/office/drawing/2014/main" id="{C34DD81E-BA54-4874-8A53-134E994533DF}"/>
              </a:ext>
            </a:extLst>
          </p:cNvPr>
          <p:cNvPicPr>
            <a:picLocks noChangeAspect="1"/>
          </p:cNvPicPr>
          <p:nvPr/>
        </p:nvPicPr>
        <p:blipFill>
          <a:blip r:embed="rId2"/>
          <a:stretch>
            <a:fillRect/>
          </a:stretch>
        </p:blipFill>
        <p:spPr>
          <a:xfrm>
            <a:off x="5620070" y="4205502"/>
            <a:ext cx="2984378" cy="1023697"/>
          </a:xfrm>
          <a:prstGeom prst="rect">
            <a:avLst/>
          </a:prstGeom>
        </p:spPr>
      </p:pic>
      <p:pic>
        <p:nvPicPr>
          <p:cNvPr id="3" name="Picture 2">
            <a:extLst>
              <a:ext uri="{FF2B5EF4-FFF2-40B4-BE49-F238E27FC236}">
                <a16:creationId xmlns:a16="http://schemas.microsoft.com/office/drawing/2014/main" id="{4A2F0586-BBC5-455D-90B5-6151999E3547}"/>
              </a:ext>
            </a:extLst>
          </p:cNvPr>
          <p:cNvPicPr>
            <a:picLocks noChangeAspect="1"/>
          </p:cNvPicPr>
          <p:nvPr/>
        </p:nvPicPr>
        <p:blipFill>
          <a:blip r:embed="rId3"/>
          <a:stretch>
            <a:fillRect/>
          </a:stretch>
        </p:blipFill>
        <p:spPr>
          <a:xfrm>
            <a:off x="0" y="971335"/>
            <a:ext cx="5452113" cy="2739083"/>
          </a:xfrm>
          <a:prstGeom prst="rect">
            <a:avLst/>
          </a:prstGeom>
        </p:spPr>
      </p:pic>
      <p:pic>
        <p:nvPicPr>
          <p:cNvPr id="5" name="Picture 4">
            <a:extLst>
              <a:ext uri="{FF2B5EF4-FFF2-40B4-BE49-F238E27FC236}">
                <a16:creationId xmlns:a16="http://schemas.microsoft.com/office/drawing/2014/main" id="{523803EA-7905-4546-830D-2039646DE531}"/>
              </a:ext>
            </a:extLst>
          </p:cNvPr>
          <p:cNvPicPr>
            <a:picLocks noChangeAspect="1"/>
          </p:cNvPicPr>
          <p:nvPr/>
        </p:nvPicPr>
        <p:blipFill>
          <a:blip r:embed="rId4"/>
          <a:stretch>
            <a:fillRect/>
          </a:stretch>
        </p:blipFill>
        <p:spPr>
          <a:xfrm>
            <a:off x="0" y="3830411"/>
            <a:ext cx="5452113" cy="3027589"/>
          </a:xfrm>
          <a:prstGeom prst="rect">
            <a:avLst/>
          </a:prstGeom>
        </p:spPr>
      </p:pic>
      <p:pic>
        <p:nvPicPr>
          <p:cNvPr id="9" name="Picture 8">
            <a:extLst>
              <a:ext uri="{FF2B5EF4-FFF2-40B4-BE49-F238E27FC236}">
                <a16:creationId xmlns:a16="http://schemas.microsoft.com/office/drawing/2014/main" id="{AB40059C-A10E-4AE8-B901-B1911DE09161}"/>
              </a:ext>
            </a:extLst>
          </p:cNvPr>
          <p:cNvPicPr>
            <a:picLocks noChangeAspect="1"/>
          </p:cNvPicPr>
          <p:nvPr/>
        </p:nvPicPr>
        <p:blipFill>
          <a:blip r:embed="rId5"/>
          <a:stretch>
            <a:fillRect/>
          </a:stretch>
        </p:blipFill>
        <p:spPr>
          <a:xfrm>
            <a:off x="5596676" y="971335"/>
            <a:ext cx="3547324" cy="2739083"/>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228D7017-2B35-426C-9EF3-5B50DA34A131}"/>
              </a:ext>
            </a:extLst>
          </p:cNvPr>
          <p:cNvPicPr>
            <a:picLocks noChangeAspect="1"/>
          </p:cNvPicPr>
          <p:nvPr/>
        </p:nvPicPr>
        <p:blipFill>
          <a:blip r:embed="rId2"/>
          <a:stretch>
            <a:fillRect/>
          </a:stretch>
        </p:blipFill>
        <p:spPr>
          <a:xfrm>
            <a:off x="179512"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BE5DC19F-2CE0-421F-BC0C-05A1C760ED5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C2DEAF64-59E8-4B51-85E1-72359B52ECF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F9438346-DABD-4847-89E7-19713D2A6D6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B9603A8B-7612-4B1A-8E8B-250C663698C2}"/>
              </a:ext>
            </a:extLst>
          </p:cNvPr>
          <p:cNvPicPr>
            <a:picLocks noChangeAspect="1"/>
          </p:cNvPicPr>
          <p:nvPr/>
        </p:nvPicPr>
        <p:blipFill>
          <a:blip r:embed="rId2"/>
          <a:stretch>
            <a:fillRect/>
          </a:stretch>
        </p:blipFill>
        <p:spPr>
          <a:xfrm>
            <a:off x="-8966"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3FE1BA50-F6A8-4229-B084-2A749FCDC8C6}"/>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72279F00-93CF-4C31-A597-A8279722573A}"/>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16070</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47  (22/11/2021 – 28/11/2021)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1276</cp:revision>
  <dcterms:created xsi:type="dcterms:W3CDTF">2009-06-02T18:15:51Z</dcterms:created>
  <dcterms:modified xsi:type="dcterms:W3CDTF">2021-12-01T08:36:30Z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