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06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48 </a:t>
            </a:r>
            <a:br>
              <a:rPr lang="en-US" altLang="en-US" sz="3200" b="1" dirty="0">
                <a:solidFill>
                  <a:schemeClr val="accent1"/>
                </a:solidFill>
              </a:rPr>
            </a:br>
            <a:r>
              <a:rPr lang="en-US" altLang="en-US" sz="2000" b="1" dirty="0">
                <a:solidFill>
                  <a:schemeClr val="accent1"/>
                </a:solidFill>
              </a:rPr>
              <a:t>(29/11/2021 – 05/12/2021)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5EE993C-3107-4CA3-82A7-E81BC25DE3EF}"/>
              </a:ext>
            </a:extLst>
          </p:cNvPr>
          <p:cNvPicPr>
            <a:picLocks noChangeAspect="1"/>
          </p:cNvPicPr>
          <p:nvPr/>
        </p:nvPicPr>
        <p:blipFill>
          <a:blip r:embed="rId2"/>
          <a:stretch>
            <a:fillRect/>
          </a:stretch>
        </p:blipFill>
        <p:spPr>
          <a:xfrm>
            <a:off x="10791" y="980728"/>
            <a:ext cx="9144000" cy="1872208"/>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A381B49-972D-4468-BB11-94E511244E2B}"/>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76E2C38C-2F0B-47D3-928C-E177630C2175}"/>
              </a:ext>
            </a:extLst>
          </p:cNvPr>
          <p:cNvPicPr>
            <a:picLocks noChangeAspect="1"/>
          </p:cNvPicPr>
          <p:nvPr/>
        </p:nvPicPr>
        <p:blipFill>
          <a:blip r:embed="rId2"/>
          <a:stretch>
            <a:fillRect/>
          </a:stretch>
        </p:blipFill>
        <p:spPr>
          <a:xfrm>
            <a:off x="0" y="968901"/>
            <a:ext cx="5452113" cy="2741517"/>
          </a:xfrm>
          <a:prstGeom prst="rect">
            <a:avLst/>
          </a:prstGeom>
        </p:spPr>
      </p:pic>
      <p:pic>
        <p:nvPicPr>
          <p:cNvPr id="6" name="Picture 5">
            <a:extLst>
              <a:ext uri="{FF2B5EF4-FFF2-40B4-BE49-F238E27FC236}">
                <a16:creationId xmlns:a16="http://schemas.microsoft.com/office/drawing/2014/main" id="{06DC2235-3980-4F9A-B2AF-8ED62D99E46F}"/>
              </a:ext>
            </a:extLst>
          </p:cNvPr>
          <p:cNvPicPr>
            <a:picLocks noChangeAspect="1"/>
          </p:cNvPicPr>
          <p:nvPr/>
        </p:nvPicPr>
        <p:blipFill>
          <a:blip r:embed="rId3"/>
          <a:stretch>
            <a:fillRect/>
          </a:stretch>
        </p:blipFill>
        <p:spPr>
          <a:xfrm>
            <a:off x="0" y="3822257"/>
            <a:ext cx="5452113" cy="3035743"/>
          </a:xfrm>
          <a:prstGeom prst="rect">
            <a:avLst/>
          </a:prstGeom>
        </p:spPr>
      </p:pic>
      <p:pic>
        <p:nvPicPr>
          <p:cNvPr id="10" name="Picture 9">
            <a:extLst>
              <a:ext uri="{FF2B5EF4-FFF2-40B4-BE49-F238E27FC236}">
                <a16:creationId xmlns:a16="http://schemas.microsoft.com/office/drawing/2014/main" id="{CBB55A6F-30A9-413D-B2AA-C795453FAD57}"/>
              </a:ext>
            </a:extLst>
          </p:cNvPr>
          <p:cNvPicPr>
            <a:picLocks noChangeAspect="1"/>
          </p:cNvPicPr>
          <p:nvPr/>
        </p:nvPicPr>
        <p:blipFill>
          <a:blip r:embed="rId4"/>
          <a:stretch>
            <a:fillRect/>
          </a:stretch>
        </p:blipFill>
        <p:spPr>
          <a:xfrm>
            <a:off x="5589265" y="976098"/>
            <a:ext cx="3554735" cy="2734320"/>
          </a:xfrm>
          <a:prstGeom prst="rect">
            <a:avLst/>
          </a:prstGeom>
        </p:spPr>
      </p:pic>
      <p:pic>
        <p:nvPicPr>
          <p:cNvPr id="12" name="Picture 11">
            <a:extLst>
              <a:ext uri="{FF2B5EF4-FFF2-40B4-BE49-F238E27FC236}">
                <a16:creationId xmlns:a16="http://schemas.microsoft.com/office/drawing/2014/main" id="{75BA1789-DB58-4784-B757-1AB44F64AD2C}"/>
              </a:ext>
            </a:extLst>
          </p:cNvPr>
          <p:cNvPicPr>
            <a:picLocks noChangeAspect="1"/>
          </p:cNvPicPr>
          <p:nvPr/>
        </p:nvPicPr>
        <p:blipFill>
          <a:blip r:embed="rId5"/>
          <a:stretch>
            <a:fillRect/>
          </a:stretch>
        </p:blipFill>
        <p:spPr>
          <a:xfrm>
            <a:off x="5588359" y="3844515"/>
            <a:ext cx="3554735" cy="3013485"/>
          </a:xfrm>
          <a:prstGeom prst="rect">
            <a:avLst/>
          </a:prstGeom>
        </p:spPr>
      </p:pic>
      <p:pic>
        <p:nvPicPr>
          <p:cNvPr id="3" name="Picture 2">
            <a:extLst>
              <a:ext uri="{FF2B5EF4-FFF2-40B4-BE49-F238E27FC236}">
                <a16:creationId xmlns:a16="http://schemas.microsoft.com/office/drawing/2014/main" id="{7A8524E3-64E9-42CD-ACB5-10CCB10E5B48}"/>
              </a:ext>
            </a:extLst>
          </p:cNvPr>
          <p:cNvPicPr>
            <a:picLocks noChangeAspect="1"/>
          </p:cNvPicPr>
          <p:nvPr/>
        </p:nvPicPr>
        <p:blipFill>
          <a:blip r:embed="rId6"/>
          <a:stretch>
            <a:fillRect/>
          </a:stretch>
        </p:blipFill>
        <p:spPr>
          <a:xfrm>
            <a:off x="4676463" y="43879"/>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FF4EAB6F-91FF-4668-A9B8-96392369A0B9}"/>
              </a:ext>
            </a:extLst>
          </p:cNvPr>
          <p:cNvPicPr>
            <a:picLocks noChangeAspect="1"/>
          </p:cNvPicPr>
          <p:nvPr/>
        </p:nvPicPr>
        <p:blipFill>
          <a:blip r:embed="rId2"/>
          <a:stretch>
            <a:fillRect/>
          </a:stretch>
        </p:blipFill>
        <p:spPr>
          <a:xfrm>
            <a:off x="225130" y="1097517"/>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656E2A4-3A85-4B3D-8E40-D7C60A372EE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130D468-8C07-402E-A8F5-0BF2EDD3F4F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8616BBCD-06FF-411B-B5C0-E9970E8B0E64}"/>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BDB64C9-1F3F-4266-B513-F8AD82D02D8D}"/>
              </a:ext>
            </a:extLst>
          </p:cNvPr>
          <p:cNvPicPr>
            <a:picLocks noChangeAspect="1"/>
          </p:cNvPicPr>
          <p:nvPr/>
        </p:nvPicPr>
        <p:blipFill>
          <a:blip r:embed="rId2"/>
          <a:stretch>
            <a:fillRect/>
          </a:stretch>
        </p:blipFill>
        <p:spPr>
          <a:xfrm>
            <a:off x="-1298"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FE78405-88BC-4F24-85B4-F569D55D0C8F}"/>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BEFD9C22-0801-40C3-B8F0-4F3C1652274F}"/>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16080</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48  (29/11/2021 – 05/12/2021)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1280</cp:revision>
  <dcterms:created xsi:type="dcterms:W3CDTF">2009-06-02T18:15:51Z</dcterms:created>
  <dcterms:modified xsi:type="dcterms:W3CDTF">2021-12-08T07:08:02Z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