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Objects="1">
      <p:cViewPr varScale="1">
        <p:scale>
          <a:sx n="110" d="100"/>
          <a:sy n="110" d="100"/>
        </p:scale>
        <p:origin x="106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49 </a:t>
            </a:r>
            <a:br>
              <a:rPr lang="en-US" altLang="en-US" sz="3200" b="1" dirty="0">
                <a:solidFill>
                  <a:schemeClr val="accent1"/>
                </a:solidFill>
              </a:rPr>
            </a:br>
            <a:r>
              <a:rPr lang="en-US" altLang="en-US" sz="2000" b="1" dirty="0">
                <a:solidFill>
                  <a:schemeClr val="accent1"/>
                </a:solidFill>
              </a:rPr>
              <a:t>(06/12/2021 – 12/12/2021)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F0988371-11BF-4AA3-A078-BE2D3E5563D6}"/>
              </a:ext>
            </a:extLst>
          </p:cNvPr>
          <p:cNvPicPr>
            <a:picLocks noChangeAspect="1"/>
          </p:cNvPicPr>
          <p:nvPr/>
        </p:nvPicPr>
        <p:blipFill>
          <a:blip r:embed="rId2"/>
          <a:stretch>
            <a:fillRect/>
          </a:stretch>
        </p:blipFill>
        <p:spPr>
          <a:xfrm>
            <a:off x="0" y="980728"/>
            <a:ext cx="9144000"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091DCFB9-B72A-444D-96D6-295F983F864F}"/>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F27A90D8-D32E-490B-B0A2-24BF5C34147D}"/>
              </a:ext>
            </a:extLst>
          </p:cNvPr>
          <p:cNvPicPr>
            <a:picLocks noChangeAspect="1"/>
          </p:cNvPicPr>
          <p:nvPr/>
        </p:nvPicPr>
        <p:blipFill>
          <a:blip r:embed="rId2"/>
          <a:stretch>
            <a:fillRect/>
          </a:stretch>
        </p:blipFill>
        <p:spPr>
          <a:xfrm>
            <a:off x="0" y="956247"/>
            <a:ext cx="5452113" cy="2734320"/>
          </a:xfrm>
          <a:prstGeom prst="rect">
            <a:avLst/>
          </a:prstGeom>
        </p:spPr>
      </p:pic>
      <p:pic>
        <p:nvPicPr>
          <p:cNvPr id="9" name="Picture 8">
            <a:extLst>
              <a:ext uri="{FF2B5EF4-FFF2-40B4-BE49-F238E27FC236}">
                <a16:creationId xmlns:a16="http://schemas.microsoft.com/office/drawing/2014/main" id="{E69A9835-387C-440A-AC71-0D2A4171A663}"/>
              </a:ext>
            </a:extLst>
          </p:cNvPr>
          <p:cNvPicPr>
            <a:picLocks noChangeAspect="1"/>
          </p:cNvPicPr>
          <p:nvPr/>
        </p:nvPicPr>
        <p:blipFill>
          <a:blip r:embed="rId3"/>
          <a:stretch>
            <a:fillRect/>
          </a:stretch>
        </p:blipFill>
        <p:spPr>
          <a:xfrm>
            <a:off x="0" y="3844515"/>
            <a:ext cx="5452113" cy="3013485"/>
          </a:xfrm>
          <a:prstGeom prst="rect">
            <a:avLst/>
          </a:prstGeom>
        </p:spPr>
      </p:pic>
      <p:pic>
        <p:nvPicPr>
          <p:cNvPr id="11" name="Picture 10">
            <a:extLst>
              <a:ext uri="{FF2B5EF4-FFF2-40B4-BE49-F238E27FC236}">
                <a16:creationId xmlns:a16="http://schemas.microsoft.com/office/drawing/2014/main" id="{619B3EE0-1DDF-42AA-93A5-8BD962104AF8}"/>
              </a:ext>
            </a:extLst>
          </p:cNvPr>
          <p:cNvPicPr>
            <a:picLocks noChangeAspect="1"/>
          </p:cNvPicPr>
          <p:nvPr/>
        </p:nvPicPr>
        <p:blipFill>
          <a:blip r:embed="rId4"/>
          <a:stretch>
            <a:fillRect/>
          </a:stretch>
        </p:blipFill>
        <p:spPr>
          <a:xfrm>
            <a:off x="5588359" y="956247"/>
            <a:ext cx="3554735" cy="2734320"/>
          </a:xfrm>
          <a:prstGeom prst="rect">
            <a:avLst/>
          </a:prstGeom>
        </p:spPr>
      </p:pic>
      <p:pic>
        <p:nvPicPr>
          <p:cNvPr id="13" name="Picture 12">
            <a:extLst>
              <a:ext uri="{FF2B5EF4-FFF2-40B4-BE49-F238E27FC236}">
                <a16:creationId xmlns:a16="http://schemas.microsoft.com/office/drawing/2014/main" id="{2644C65A-2D4E-45FF-8BC9-75D58D3FFE70}"/>
              </a:ext>
            </a:extLst>
          </p:cNvPr>
          <p:cNvPicPr>
            <a:picLocks noChangeAspect="1"/>
          </p:cNvPicPr>
          <p:nvPr/>
        </p:nvPicPr>
        <p:blipFill>
          <a:blip r:embed="rId5"/>
          <a:stretch>
            <a:fillRect/>
          </a:stretch>
        </p:blipFill>
        <p:spPr>
          <a:xfrm>
            <a:off x="5588359" y="3844515"/>
            <a:ext cx="3555641" cy="3013485"/>
          </a:xfrm>
          <a:prstGeom prst="rect">
            <a:avLst/>
          </a:prstGeom>
        </p:spPr>
      </p:pic>
      <p:pic>
        <p:nvPicPr>
          <p:cNvPr id="14" name="Picture 13">
            <a:extLst>
              <a:ext uri="{FF2B5EF4-FFF2-40B4-BE49-F238E27FC236}">
                <a16:creationId xmlns:a16="http://schemas.microsoft.com/office/drawing/2014/main" id="{A8379BE2-1A33-4BCF-9B81-E5E96A2A4A3B}"/>
              </a:ext>
            </a:extLst>
          </p:cNvPr>
          <p:cNvPicPr>
            <a:picLocks noChangeAspect="1"/>
          </p:cNvPicPr>
          <p:nvPr/>
        </p:nvPicPr>
        <p:blipFill>
          <a:blip r:embed="rId6"/>
          <a:stretch>
            <a:fillRect/>
          </a:stretch>
        </p:blipFill>
        <p:spPr>
          <a:xfrm>
            <a:off x="4676463" y="18543"/>
            <a:ext cx="2552700" cy="876300"/>
          </a:xfrm>
          <a:prstGeom prst="rect">
            <a:avLst/>
          </a:prstGeom>
          <a:solidFill>
            <a:schemeClr val="bg1"/>
          </a:solidFill>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1B425FE1-BE27-4553-B863-8EC80C76DCB1}"/>
              </a:ext>
            </a:extLst>
          </p:cNvPr>
          <p:cNvPicPr>
            <a:picLocks noChangeAspect="1"/>
          </p:cNvPicPr>
          <p:nvPr/>
        </p:nvPicPr>
        <p:blipFill>
          <a:blip r:embed="rId2"/>
          <a:stretch>
            <a:fillRect/>
          </a:stretch>
        </p:blipFill>
        <p:spPr>
          <a:xfrm>
            <a:off x="179512" y="1095827"/>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196A4522-C7B2-4E35-B21B-32D5959537E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6C4B5739-AA2D-4989-B22E-71558C3A125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6BE9D195-9BD4-48D0-B1A9-4D3CDBA99D81}"/>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CB20ED5F-28A8-44A3-AEA5-2C7951855210}"/>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D5E15FBF-AE88-4E5E-8267-AE98C09EE78D}"/>
              </a:ext>
            </a:extLst>
          </p:cNvPr>
          <p:cNvPicPr>
            <a:picLocks noChangeAspect="1"/>
          </p:cNvPicPr>
          <p:nvPr/>
        </p:nvPicPr>
        <p:blipFill>
          <a:blip r:embed="rId2"/>
          <a:stretch>
            <a:fillRect/>
          </a:stretch>
        </p:blipFill>
        <p:spPr>
          <a:xfrm>
            <a:off x="0"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881090DE-F27D-460B-BE7E-0E03CD41A3D4}"/>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16094</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49  (06/12/2021 – 12/12/2021)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1283</cp:revision>
  <dcterms:created xsi:type="dcterms:W3CDTF">2009-06-02T18:15:51Z</dcterms:created>
  <dcterms:modified xsi:type="dcterms:W3CDTF">2021-12-15T10:49:39Z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