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50 </a:t>
            </a:r>
            <a:br>
              <a:rPr lang="en-US" altLang="en-US" sz="3200" b="1" dirty="0">
                <a:solidFill>
                  <a:schemeClr val="accent1"/>
                </a:solidFill>
              </a:rPr>
            </a:br>
            <a:r>
              <a:rPr lang="en-US" altLang="en-US" sz="2000" b="1" dirty="0">
                <a:solidFill>
                  <a:schemeClr val="accent1"/>
                </a:solidFill>
              </a:rPr>
              <a:t>(13/12/2021 – 19/12/2021)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255C9BAF-B1BB-4FCB-95F9-9BA6ADC02158}"/>
              </a:ext>
            </a:extLst>
          </p:cNvPr>
          <p:cNvPicPr>
            <a:picLocks noChangeAspect="1"/>
          </p:cNvPicPr>
          <p:nvPr/>
        </p:nvPicPr>
        <p:blipFill>
          <a:blip r:embed="rId2"/>
          <a:stretch>
            <a:fillRect/>
          </a:stretch>
        </p:blipFill>
        <p:spPr>
          <a:xfrm>
            <a:off x="0"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355A91B-9E8A-45B8-9CC2-524CD7162E4C}"/>
              </a:ext>
            </a:extLst>
          </p:cNvPr>
          <p:cNvPicPr>
            <a:picLocks noChangeAspect="1"/>
          </p:cNvPicPr>
          <p:nvPr/>
        </p:nvPicPr>
        <p:blipFill>
          <a:blip r:embed="rId3"/>
          <a:stretch>
            <a:fillRect/>
          </a:stretch>
        </p:blipFill>
        <p:spPr>
          <a:xfrm>
            <a:off x="6239"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4" name="Picture 13">
            <a:extLst>
              <a:ext uri="{FF2B5EF4-FFF2-40B4-BE49-F238E27FC236}">
                <a16:creationId xmlns:a16="http://schemas.microsoft.com/office/drawing/2014/main" id="{A8379BE2-1A33-4BCF-9B81-E5E96A2A4A3B}"/>
              </a:ext>
            </a:extLst>
          </p:cNvPr>
          <p:cNvPicPr>
            <a:picLocks noChangeAspect="1"/>
          </p:cNvPicPr>
          <p:nvPr/>
        </p:nvPicPr>
        <p:blipFill>
          <a:blip r:embed="rId2"/>
          <a:stretch>
            <a:fillRect/>
          </a:stretch>
        </p:blipFill>
        <p:spPr>
          <a:xfrm>
            <a:off x="4676463" y="18543"/>
            <a:ext cx="2552700" cy="876300"/>
          </a:xfrm>
          <a:prstGeom prst="rect">
            <a:avLst/>
          </a:prstGeom>
          <a:solidFill>
            <a:schemeClr val="bg1"/>
          </a:solidFill>
        </p:spPr>
      </p:pic>
      <p:pic>
        <p:nvPicPr>
          <p:cNvPr id="2" name="Picture 1">
            <a:extLst>
              <a:ext uri="{FF2B5EF4-FFF2-40B4-BE49-F238E27FC236}">
                <a16:creationId xmlns:a16="http://schemas.microsoft.com/office/drawing/2014/main" id="{F127CBE3-013A-4895-B3F6-A66387BBA20F}"/>
              </a:ext>
            </a:extLst>
          </p:cNvPr>
          <p:cNvPicPr>
            <a:picLocks noChangeAspect="1"/>
          </p:cNvPicPr>
          <p:nvPr/>
        </p:nvPicPr>
        <p:blipFill>
          <a:blip r:embed="rId3"/>
          <a:stretch>
            <a:fillRect/>
          </a:stretch>
        </p:blipFill>
        <p:spPr>
          <a:xfrm>
            <a:off x="0" y="976097"/>
            <a:ext cx="5452113" cy="2714470"/>
          </a:xfrm>
          <a:prstGeom prst="rect">
            <a:avLst/>
          </a:prstGeom>
        </p:spPr>
      </p:pic>
      <p:pic>
        <p:nvPicPr>
          <p:cNvPr id="3" name="Picture 2">
            <a:extLst>
              <a:ext uri="{FF2B5EF4-FFF2-40B4-BE49-F238E27FC236}">
                <a16:creationId xmlns:a16="http://schemas.microsoft.com/office/drawing/2014/main" id="{C10FBD8E-A340-4731-912F-CD77EF0ACD8C}"/>
              </a:ext>
            </a:extLst>
          </p:cNvPr>
          <p:cNvPicPr>
            <a:picLocks noChangeAspect="1"/>
          </p:cNvPicPr>
          <p:nvPr/>
        </p:nvPicPr>
        <p:blipFill>
          <a:blip r:embed="rId4"/>
          <a:stretch>
            <a:fillRect/>
          </a:stretch>
        </p:blipFill>
        <p:spPr>
          <a:xfrm>
            <a:off x="3433" y="3812325"/>
            <a:ext cx="5448680" cy="3045675"/>
          </a:xfrm>
          <a:prstGeom prst="rect">
            <a:avLst/>
          </a:prstGeom>
        </p:spPr>
      </p:pic>
      <p:pic>
        <p:nvPicPr>
          <p:cNvPr id="6" name="Picture 5">
            <a:extLst>
              <a:ext uri="{FF2B5EF4-FFF2-40B4-BE49-F238E27FC236}">
                <a16:creationId xmlns:a16="http://schemas.microsoft.com/office/drawing/2014/main" id="{E1791446-BC40-44A3-A431-48D1DAAAE6EC}"/>
              </a:ext>
            </a:extLst>
          </p:cNvPr>
          <p:cNvPicPr>
            <a:picLocks noChangeAspect="1"/>
          </p:cNvPicPr>
          <p:nvPr/>
        </p:nvPicPr>
        <p:blipFill>
          <a:blip r:embed="rId5"/>
          <a:stretch>
            <a:fillRect/>
          </a:stretch>
        </p:blipFill>
        <p:spPr>
          <a:xfrm>
            <a:off x="5603047" y="976097"/>
            <a:ext cx="3540953" cy="2714470"/>
          </a:xfrm>
          <a:prstGeom prst="rect">
            <a:avLst/>
          </a:prstGeom>
        </p:spPr>
      </p:pic>
      <p:pic>
        <p:nvPicPr>
          <p:cNvPr id="10" name="Picture 9">
            <a:extLst>
              <a:ext uri="{FF2B5EF4-FFF2-40B4-BE49-F238E27FC236}">
                <a16:creationId xmlns:a16="http://schemas.microsoft.com/office/drawing/2014/main" id="{805B7B1D-F851-4E75-80B7-515DEE2BB4DC}"/>
              </a:ext>
            </a:extLst>
          </p:cNvPr>
          <p:cNvPicPr>
            <a:picLocks noChangeAspect="1"/>
          </p:cNvPicPr>
          <p:nvPr/>
        </p:nvPicPr>
        <p:blipFill>
          <a:blip r:embed="rId6"/>
          <a:stretch>
            <a:fillRect/>
          </a:stretch>
        </p:blipFill>
        <p:spPr>
          <a:xfrm>
            <a:off x="5603047" y="3812325"/>
            <a:ext cx="3537520" cy="304567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6DA0A880-107A-42DE-979D-8008461B5EE0}"/>
              </a:ext>
            </a:extLst>
          </p:cNvPr>
          <p:cNvPicPr>
            <a:picLocks noChangeAspect="1"/>
          </p:cNvPicPr>
          <p:nvPr/>
        </p:nvPicPr>
        <p:blipFill>
          <a:blip r:embed="rId2"/>
          <a:stretch>
            <a:fillRect/>
          </a:stretch>
        </p:blipFill>
        <p:spPr>
          <a:xfrm>
            <a:off x="238125"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6123AE3-49D3-4DDB-A666-5FFFE930194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A920EE36-0133-4DF4-A994-22F01B2AB24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D4A80E60-4983-4A2C-B511-344FE8A294A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3ECAABE-CCDF-4ECF-ADDA-3A5477B61D8D}"/>
              </a:ext>
            </a:extLst>
          </p:cNvPr>
          <p:cNvPicPr>
            <a:picLocks noChangeAspect="1"/>
          </p:cNvPicPr>
          <p:nvPr/>
        </p:nvPicPr>
        <p:blipFill>
          <a:blip r:embed="rId2"/>
          <a:stretch>
            <a:fillRect/>
          </a:stretch>
        </p:blipFill>
        <p:spPr>
          <a:xfrm>
            <a:off x="0"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5D70C2F-A53C-49E8-BDFE-2E0A51D39D4F}"/>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1003036A-D4DE-4B34-A0A1-9354A333D0D9}"/>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16100</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50  (13/12/2021 – 19/12/2021)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1285</cp:revision>
  <dcterms:created xsi:type="dcterms:W3CDTF">2009-06-02T18:15:51Z</dcterms:created>
  <dcterms:modified xsi:type="dcterms:W3CDTF">2021-12-22T05:41:48Z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