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96357" autoAdjust="0"/>
  </p:normalViewPr>
  <p:slideViewPr>
    <p:cSldViewPr snapToObjects="1">
      <p:cViewPr varScale="1">
        <p:scale>
          <a:sx n="114" d="100"/>
          <a:sy n="114" d="100"/>
        </p:scale>
        <p:origin x="192"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2021 week 51 </a:t>
            </a:r>
            <a:br>
              <a:rPr lang="en-US" altLang="en-US" sz="3200" b="1" dirty="0">
                <a:solidFill>
                  <a:schemeClr val="accent1"/>
                </a:solidFill>
              </a:rPr>
            </a:br>
            <a:r>
              <a:rPr lang="en-US" altLang="en-US" sz="2000" b="1" dirty="0">
                <a:solidFill>
                  <a:schemeClr val="accent1"/>
                </a:solidFill>
              </a:rPr>
              <a:t>(20/12/2021 – 26/12/2021)</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514CE794-FF04-480C-902E-BABD5AA931EF}"/>
              </a:ext>
            </a:extLst>
          </p:cNvPr>
          <p:cNvPicPr>
            <a:picLocks noChangeAspect="1"/>
          </p:cNvPicPr>
          <p:nvPr/>
        </p:nvPicPr>
        <p:blipFill>
          <a:blip r:embed="rId2"/>
          <a:stretch>
            <a:fillRect/>
          </a:stretch>
        </p:blipFill>
        <p:spPr>
          <a:xfrm>
            <a:off x="0" y="980728"/>
            <a:ext cx="9144000" cy="1800200"/>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052736"/>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(11000 MW from April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48 585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49 590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913743"/>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C2C13D8D-0876-4414-BF5A-62189C670B01}"/>
              </a:ext>
            </a:extLst>
          </p:cNvPr>
          <p:cNvPicPr>
            <a:picLocks noChangeAspect="1"/>
          </p:cNvPicPr>
          <p:nvPr/>
        </p:nvPicPr>
        <p:blipFill>
          <a:blip r:embed="rId3"/>
          <a:stretch>
            <a:fillRect/>
          </a:stretch>
        </p:blipFill>
        <p:spPr>
          <a:xfrm>
            <a:off x="0" y="980728"/>
            <a:ext cx="591281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4" name="Picture 13">
            <a:extLst>
              <a:ext uri="{FF2B5EF4-FFF2-40B4-BE49-F238E27FC236}">
                <a16:creationId xmlns:a16="http://schemas.microsoft.com/office/drawing/2014/main" id="{A8379BE2-1A33-4BCF-9B81-E5E96A2A4A3B}"/>
              </a:ext>
            </a:extLst>
          </p:cNvPr>
          <p:cNvPicPr>
            <a:picLocks noChangeAspect="1"/>
          </p:cNvPicPr>
          <p:nvPr/>
        </p:nvPicPr>
        <p:blipFill>
          <a:blip r:embed="rId2"/>
          <a:stretch>
            <a:fillRect/>
          </a:stretch>
        </p:blipFill>
        <p:spPr>
          <a:xfrm>
            <a:off x="4676463" y="18543"/>
            <a:ext cx="2552700" cy="876300"/>
          </a:xfrm>
          <a:prstGeom prst="rect">
            <a:avLst/>
          </a:prstGeom>
          <a:solidFill>
            <a:schemeClr val="bg1"/>
          </a:solidFill>
        </p:spPr>
      </p:pic>
      <p:pic>
        <p:nvPicPr>
          <p:cNvPr id="5" name="Picture 4">
            <a:extLst>
              <a:ext uri="{FF2B5EF4-FFF2-40B4-BE49-F238E27FC236}">
                <a16:creationId xmlns:a16="http://schemas.microsoft.com/office/drawing/2014/main" id="{7AA7126C-7C49-412F-9E9A-A87F59DF1627}"/>
              </a:ext>
            </a:extLst>
          </p:cNvPr>
          <p:cNvPicPr>
            <a:picLocks noChangeAspect="1"/>
          </p:cNvPicPr>
          <p:nvPr/>
        </p:nvPicPr>
        <p:blipFill>
          <a:blip r:embed="rId3"/>
          <a:stretch>
            <a:fillRect/>
          </a:stretch>
        </p:blipFill>
        <p:spPr>
          <a:xfrm>
            <a:off x="7553" y="983045"/>
            <a:ext cx="5444560" cy="2707522"/>
          </a:xfrm>
          <a:prstGeom prst="rect">
            <a:avLst/>
          </a:prstGeom>
        </p:spPr>
      </p:pic>
      <p:pic>
        <p:nvPicPr>
          <p:cNvPr id="9" name="Picture 8">
            <a:extLst>
              <a:ext uri="{FF2B5EF4-FFF2-40B4-BE49-F238E27FC236}">
                <a16:creationId xmlns:a16="http://schemas.microsoft.com/office/drawing/2014/main" id="{E9B98BC2-3AA8-4F86-8375-C5C45D14E44D}"/>
              </a:ext>
            </a:extLst>
          </p:cNvPr>
          <p:cNvPicPr>
            <a:picLocks noChangeAspect="1"/>
          </p:cNvPicPr>
          <p:nvPr/>
        </p:nvPicPr>
        <p:blipFill>
          <a:blip r:embed="rId4"/>
          <a:stretch>
            <a:fillRect/>
          </a:stretch>
        </p:blipFill>
        <p:spPr>
          <a:xfrm>
            <a:off x="7553" y="3812325"/>
            <a:ext cx="5444560" cy="3045675"/>
          </a:xfrm>
          <a:prstGeom prst="rect">
            <a:avLst/>
          </a:prstGeom>
        </p:spPr>
      </p:pic>
      <p:pic>
        <p:nvPicPr>
          <p:cNvPr id="11" name="Picture 10">
            <a:extLst>
              <a:ext uri="{FF2B5EF4-FFF2-40B4-BE49-F238E27FC236}">
                <a16:creationId xmlns:a16="http://schemas.microsoft.com/office/drawing/2014/main" id="{038C5D0E-6A08-490E-9468-E02B71026B45}"/>
              </a:ext>
            </a:extLst>
          </p:cNvPr>
          <p:cNvPicPr>
            <a:picLocks noChangeAspect="1"/>
          </p:cNvPicPr>
          <p:nvPr/>
        </p:nvPicPr>
        <p:blipFill>
          <a:blip r:embed="rId5"/>
          <a:stretch>
            <a:fillRect/>
          </a:stretch>
        </p:blipFill>
        <p:spPr>
          <a:xfrm>
            <a:off x="5603047" y="983045"/>
            <a:ext cx="3540953" cy="2707522"/>
          </a:xfrm>
          <a:prstGeom prst="rect">
            <a:avLst/>
          </a:prstGeom>
        </p:spPr>
      </p:pic>
      <p:pic>
        <p:nvPicPr>
          <p:cNvPr id="12" name="Picture 11">
            <a:extLst>
              <a:ext uri="{FF2B5EF4-FFF2-40B4-BE49-F238E27FC236}">
                <a16:creationId xmlns:a16="http://schemas.microsoft.com/office/drawing/2014/main" id="{A13404CE-19AE-4C6D-A2FD-A3B59F991752}"/>
              </a:ext>
            </a:extLst>
          </p:cNvPr>
          <p:cNvPicPr>
            <a:picLocks noChangeAspect="1"/>
          </p:cNvPicPr>
          <p:nvPr/>
        </p:nvPicPr>
        <p:blipFill>
          <a:blip r:embed="rId6"/>
          <a:stretch>
            <a:fillRect/>
          </a:stretch>
        </p:blipFill>
        <p:spPr>
          <a:xfrm>
            <a:off x="5603047" y="3816497"/>
            <a:ext cx="3540953" cy="3041503"/>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49 590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6A1363C4-D2EF-4378-81C4-2E45F7A8B968}"/>
              </a:ext>
            </a:extLst>
          </p:cNvPr>
          <p:cNvPicPr>
            <a:picLocks noChangeAspect="1"/>
          </p:cNvPicPr>
          <p:nvPr/>
        </p:nvPicPr>
        <p:blipFill>
          <a:blip r:embed="rId2"/>
          <a:stretch>
            <a:fillRect/>
          </a:stretch>
        </p:blipFill>
        <p:spPr>
          <a:xfrm>
            <a:off x="179512" y="1096963"/>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4DF9E2F0-5F09-4DD8-ADAE-CF148152A153}"/>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76C6EB32-E9ED-4FD1-B994-1F6779D277B9}"/>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93CDED9F-E7A2-4A8D-A818-96771F9AC95C}"/>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C2D074F3-BA3E-44A6-8589-976C2C91D64E}"/>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8628375E-05A1-43E5-8A39-18D4ADAB68FD}"/>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C36E968B-A1AD-43C7-A3C0-ADA58E2F899D}"/>
              </a:ext>
            </a:extLst>
          </p:cNvPr>
          <p:cNvPicPr>
            <a:picLocks noChangeAspect="1"/>
          </p:cNvPicPr>
          <p:nvPr/>
        </p:nvPicPr>
        <p:blipFill>
          <a:blip r:embed="rId2"/>
          <a:stretch>
            <a:fillRect/>
          </a:stretch>
        </p:blipFill>
        <p:spPr>
          <a:xfrm>
            <a:off x="0"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69b1b3ef-f17b-48c7-a7c8-8ad8b283852f" ContentTypeId="0x0101000D8B3899A4805C44A2FA507CBAF83E58"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Props1.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4.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5.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16108</TotalTime>
  <Words>624</Words>
  <Application>Microsoft Office PowerPoint</Application>
  <PresentationFormat>On-screen Show (4:3)</PresentationFormat>
  <Paragraphs>53</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51  (20/12/2021 – 26/12/2021)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1287</cp:revision>
  <dcterms:created xsi:type="dcterms:W3CDTF">2009-06-02T18:15:51Z</dcterms:created>
  <dcterms:modified xsi:type="dcterms:W3CDTF">2021-12-29T07:47:11Z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