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52 </a:t>
            </a:r>
            <a:br>
              <a:rPr lang="en-US" altLang="en-US" sz="3200" b="1" dirty="0">
                <a:solidFill>
                  <a:schemeClr val="accent1"/>
                </a:solidFill>
              </a:rPr>
            </a:br>
            <a:r>
              <a:rPr lang="en-US" altLang="en-US" sz="2000" b="1" dirty="0">
                <a:solidFill>
                  <a:schemeClr val="accent1"/>
                </a:solidFill>
              </a:rPr>
              <a:t>(27/12/2021 – 02/01/2022)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B552019-187B-4D52-8283-0B40D3834598}"/>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4BF9DFE-41E4-443A-A45B-11CDF11F7564}"/>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4" name="Picture 13">
            <a:extLst>
              <a:ext uri="{FF2B5EF4-FFF2-40B4-BE49-F238E27FC236}">
                <a16:creationId xmlns:a16="http://schemas.microsoft.com/office/drawing/2014/main" id="{A8379BE2-1A33-4BCF-9B81-E5E96A2A4A3B}"/>
              </a:ext>
            </a:extLst>
          </p:cNvPr>
          <p:cNvPicPr>
            <a:picLocks noChangeAspect="1"/>
          </p:cNvPicPr>
          <p:nvPr/>
        </p:nvPicPr>
        <p:blipFill>
          <a:blip r:embed="rId2"/>
          <a:stretch>
            <a:fillRect/>
          </a:stretch>
        </p:blipFill>
        <p:spPr>
          <a:xfrm>
            <a:off x="4676463" y="18543"/>
            <a:ext cx="2552700" cy="876300"/>
          </a:xfrm>
          <a:prstGeom prst="rect">
            <a:avLst/>
          </a:prstGeom>
          <a:solidFill>
            <a:schemeClr val="bg1"/>
          </a:solidFill>
        </p:spPr>
      </p:pic>
      <p:pic>
        <p:nvPicPr>
          <p:cNvPr id="2" name="Picture 1">
            <a:extLst>
              <a:ext uri="{FF2B5EF4-FFF2-40B4-BE49-F238E27FC236}">
                <a16:creationId xmlns:a16="http://schemas.microsoft.com/office/drawing/2014/main" id="{DD5D56BF-DB7D-4028-A029-6C319074277D}"/>
              </a:ext>
            </a:extLst>
          </p:cNvPr>
          <p:cNvPicPr>
            <a:picLocks noChangeAspect="1"/>
          </p:cNvPicPr>
          <p:nvPr/>
        </p:nvPicPr>
        <p:blipFill>
          <a:blip r:embed="rId3"/>
          <a:stretch>
            <a:fillRect/>
          </a:stretch>
        </p:blipFill>
        <p:spPr>
          <a:xfrm>
            <a:off x="7553" y="976097"/>
            <a:ext cx="5444560" cy="2707522"/>
          </a:xfrm>
          <a:prstGeom prst="rect">
            <a:avLst/>
          </a:prstGeom>
        </p:spPr>
      </p:pic>
      <p:pic>
        <p:nvPicPr>
          <p:cNvPr id="3" name="Picture 2">
            <a:extLst>
              <a:ext uri="{FF2B5EF4-FFF2-40B4-BE49-F238E27FC236}">
                <a16:creationId xmlns:a16="http://schemas.microsoft.com/office/drawing/2014/main" id="{EFD393FF-E426-4D3F-BE99-C4A651716567}"/>
              </a:ext>
            </a:extLst>
          </p:cNvPr>
          <p:cNvPicPr>
            <a:picLocks noChangeAspect="1"/>
          </p:cNvPicPr>
          <p:nvPr/>
        </p:nvPicPr>
        <p:blipFill>
          <a:blip r:embed="rId4"/>
          <a:stretch>
            <a:fillRect/>
          </a:stretch>
        </p:blipFill>
        <p:spPr>
          <a:xfrm>
            <a:off x="7553" y="3804683"/>
            <a:ext cx="5444560" cy="3034774"/>
          </a:xfrm>
          <a:prstGeom prst="rect">
            <a:avLst/>
          </a:prstGeom>
        </p:spPr>
      </p:pic>
      <p:pic>
        <p:nvPicPr>
          <p:cNvPr id="6" name="Picture 5">
            <a:extLst>
              <a:ext uri="{FF2B5EF4-FFF2-40B4-BE49-F238E27FC236}">
                <a16:creationId xmlns:a16="http://schemas.microsoft.com/office/drawing/2014/main" id="{F88A5B3B-3DF1-4798-9BDC-8DA2319D59D4}"/>
              </a:ext>
            </a:extLst>
          </p:cNvPr>
          <p:cNvPicPr>
            <a:picLocks noChangeAspect="1"/>
          </p:cNvPicPr>
          <p:nvPr/>
        </p:nvPicPr>
        <p:blipFill>
          <a:blip r:embed="rId5"/>
          <a:stretch>
            <a:fillRect/>
          </a:stretch>
        </p:blipFill>
        <p:spPr>
          <a:xfrm>
            <a:off x="5603047" y="982359"/>
            <a:ext cx="3533400" cy="2697613"/>
          </a:xfrm>
          <a:prstGeom prst="rect">
            <a:avLst/>
          </a:prstGeom>
        </p:spPr>
      </p:pic>
      <p:pic>
        <p:nvPicPr>
          <p:cNvPr id="10" name="Picture 9">
            <a:extLst>
              <a:ext uri="{FF2B5EF4-FFF2-40B4-BE49-F238E27FC236}">
                <a16:creationId xmlns:a16="http://schemas.microsoft.com/office/drawing/2014/main" id="{52280728-DCE6-4268-AA45-9589A6FA8516}"/>
              </a:ext>
            </a:extLst>
          </p:cNvPr>
          <p:cNvPicPr>
            <a:picLocks noChangeAspect="1"/>
          </p:cNvPicPr>
          <p:nvPr/>
        </p:nvPicPr>
        <p:blipFill>
          <a:blip r:embed="rId6"/>
          <a:stretch>
            <a:fillRect/>
          </a:stretch>
        </p:blipFill>
        <p:spPr>
          <a:xfrm>
            <a:off x="5603047" y="3804683"/>
            <a:ext cx="3540953" cy="303477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0C5CDCD-2E42-4EF8-9C07-E51296949E99}"/>
              </a:ext>
            </a:extLst>
          </p:cNvPr>
          <p:cNvPicPr>
            <a:picLocks noChangeAspect="1"/>
          </p:cNvPicPr>
          <p:nvPr/>
        </p:nvPicPr>
        <p:blipFill>
          <a:blip r:embed="rId2"/>
          <a:stretch>
            <a:fillRect/>
          </a:stretch>
        </p:blipFill>
        <p:spPr>
          <a:xfrm>
            <a:off x="179512"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A1BA69B-DD61-481D-B9B3-C57C7F8A3E2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B9B271A-F2E7-40F9-BDB8-8A128BAD873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3C8A8D9E-269C-4A87-9FB3-D91159999536}"/>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EFF0091-5C08-4C5C-B44B-9D84B4C1F0C2}"/>
              </a:ext>
            </a:extLst>
          </p:cNvPr>
          <p:cNvPicPr>
            <a:picLocks noChangeAspect="1"/>
          </p:cNvPicPr>
          <p:nvPr/>
        </p:nvPicPr>
        <p:blipFill>
          <a:blip r:embed="rId2"/>
          <a:stretch>
            <a:fillRect/>
          </a:stretch>
        </p:blipFill>
        <p:spPr>
          <a:xfrm>
            <a:off x="-2836"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93CD35ED-552A-45F7-AAB9-554D71B83609}"/>
              </a:ext>
            </a:extLst>
          </p:cNvPr>
          <p:cNvPicPr>
            <a:picLocks noChangeAspect="1"/>
          </p:cNvPicPr>
          <p:nvPr/>
        </p:nvPicPr>
        <p:blipFill>
          <a:blip r:embed="rId2"/>
          <a:stretch>
            <a:fillRect/>
          </a:stretch>
        </p:blipFill>
        <p:spPr>
          <a:xfrm>
            <a:off x="6986" y="980728"/>
            <a:ext cx="9137014"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a:extLst>
              <a:ext uri="{FF2B5EF4-FFF2-40B4-BE49-F238E27FC236}">
                <a16:creationId xmlns:a16="http://schemas.microsoft.com/office/drawing/2014/main" id="{269C6F8F-1E82-42D5-9743-387E46BD4B0B}"/>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16114</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52  (27/12/2021 – 02/01/2022)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1289</cp:revision>
  <dcterms:created xsi:type="dcterms:W3CDTF">2009-06-02T18:15:51Z</dcterms:created>
  <dcterms:modified xsi:type="dcterms:W3CDTF">2022-01-05T06:18:23Z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