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01 </a:t>
            </a:r>
            <a:br>
              <a:rPr lang="en-US" altLang="en-US" sz="3200" b="1" dirty="0">
                <a:solidFill>
                  <a:schemeClr val="accent1"/>
                </a:solidFill>
              </a:rPr>
            </a:br>
            <a:r>
              <a:rPr lang="en-US" altLang="en-US" sz="2000" b="1" dirty="0">
                <a:solidFill>
                  <a:schemeClr val="accent1"/>
                </a:solidFill>
              </a:rPr>
              <a:t>(03/01/2022 – 09/01/2022)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0576D88-257A-40EF-B87D-5B749125FD0C}"/>
              </a:ext>
            </a:extLst>
          </p:cNvPr>
          <p:cNvPicPr>
            <a:picLocks noChangeAspect="1"/>
          </p:cNvPicPr>
          <p:nvPr/>
        </p:nvPicPr>
        <p:blipFill>
          <a:blip r:embed="rId2"/>
          <a:stretch>
            <a:fillRect/>
          </a:stretch>
        </p:blipFill>
        <p:spPr>
          <a:xfrm>
            <a:off x="0" y="980728"/>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E32E49B-0B23-425D-A50B-E435E9BC076F}"/>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78026CAA-C43D-4E5E-88C7-B35B040FE8BD}"/>
              </a:ext>
            </a:extLst>
          </p:cNvPr>
          <p:cNvPicPr>
            <a:picLocks noChangeAspect="1"/>
          </p:cNvPicPr>
          <p:nvPr/>
        </p:nvPicPr>
        <p:blipFill>
          <a:blip r:embed="rId2"/>
          <a:stretch>
            <a:fillRect/>
          </a:stretch>
        </p:blipFill>
        <p:spPr>
          <a:xfrm>
            <a:off x="0" y="974656"/>
            <a:ext cx="5452113" cy="2705316"/>
          </a:xfrm>
          <a:prstGeom prst="rect">
            <a:avLst/>
          </a:prstGeom>
        </p:spPr>
      </p:pic>
      <p:pic>
        <p:nvPicPr>
          <p:cNvPr id="9" name="Picture 8">
            <a:extLst>
              <a:ext uri="{FF2B5EF4-FFF2-40B4-BE49-F238E27FC236}">
                <a16:creationId xmlns:a16="http://schemas.microsoft.com/office/drawing/2014/main" id="{486A24EC-2673-456E-8F25-79CE141BA75F}"/>
              </a:ext>
            </a:extLst>
          </p:cNvPr>
          <p:cNvPicPr>
            <a:picLocks noChangeAspect="1"/>
          </p:cNvPicPr>
          <p:nvPr/>
        </p:nvPicPr>
        <p:blipFill>
          <a:blip r:embed="rId3"/>
          <a:stretch>
            <a:fillRect/>
          </a:stretch>
        </p:blipFill>
        <p:spPr>
          <a:xfrm>
            <a:off x="0" y="3804683"/>
            <a:ext cx="5452113" cy="3053317"/>
          </a:xfrm>
          <a:prstGeom prst="rect">
            <a:avLst/>
          </a:prstGeom>
        </p:spPr>
      </p:pic>
      <p:pic>
        <p:nvPicPr>
          <p:cNvPr id="11" name="Picture 10">
            <a:extLst>
              <a:ext uri="{FF2B5EF4-FFF2-40B4-BE49-F238E27FC236}">
                <a16:creationId xmlns:a16="http://schemas.microsoft.com/office/drawing/2014/main" id="{807D35ED-9028-4FF2-B684-71FC1B3CD07D}"/>
              </a:ext>
            </a:extLst>
          </p:cNvPr>
          <p:cNvPicPr>
            <a:picLocks noChangeAspect="1"/>
          </p:cNvPicPr>
          <p:nvPr/>
        </p:nvPicPr>
        <p:blipFill>
          <a:blip r:embed="rId4"/>
          <a:stretch>
            <a:fillRect/>
          </a:stretch>
        </p:blipFill>
        <p:spPr>
          <a:xfrm>
            <a:off x="5558623" y="1006830"/>
            <a:ext cx="3571046" cy="2698389"/>
          </a:xfrm>
          <a:prstGeom prst="rect">
            <a:avLst/>
          </a:prstGeom>
        </p:spPr>
      </p:pic>
      <p:pic>
        <p:nvPicPr>
          <p:cNvPr id="12" name="Picture 11">
            <a:extLst>
              <a:ext uri="{FF2B5EF4-FFF2-40B4-BE49-F238E27FC236}">
                <a16:creationId xmlns:a16="http://schemas.microsoft.com/office/drawing/2014/main" id="{EAED0CA3-4DDF-4751-B720-21D7BE5A854F}"/>
              </a:ext>
            </a:extLst>
          </p:cNvPr>
          <p:cNvPicPr>
            <a:picLocks noChangeAspect="1"/>
          </p:cNvPicPr>
          <p:nvPr/>
        </p:nvPicPr>
        <p:blipFill>
          <a:blip r:embed="rId5"/>
          <a:stretch>
            <a:fillRect/>
          </a:stretch>
        </p:blipFill>
        <p:spPr>
          <a:xfrm>
            <a:off x="5572954" y="3804683"/>
            <a:ext cx="3571046" cy="3034774"/>
          </a:xfrm>
          <a:prstGeom prst="rect">
            <a:avLst/>
          </a:prstGeom>
        </p:spPr>
      </p:pic>
      <p:pic>
        <p:nvPicPr>
          <p:cNvPr id="13" name="Picture 12">
            <a:extLst>
              <a:ext uri="{FF2B5EF4-FFF2-40B4-BE49-F238E27FC236}">
                <a16:creationId xmlns:a16="http://schemas.microsoft.com/office/drawing/2014/main" id="{1CBC9D40-CC8F-4052-A982-CFBA1280CCDC}"/>
              </a:ext>
            </a:extLst>
          </p:cNvPr>
          <p:cNvPicPr>
            <a:picLocks noChangeAspect="1"/>
          </p:cNvPicPr>
          <p:nvPr/>
        </p:nvPicPr>
        <p:blipFill>
          <a:blip r:embed="rId6"/>
          <a:stretch>
            <a:fillRect/>
          </a:stretch>
        </p:blipFill>
        <p:spPr>
          <a:xfrm>
            <a:off x="4572000" y="18543"/>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094EB13-5430-4251-AE42-C6E7D35CAC35}"/>
              </a:ext>
            </a:extLst>
          </p:cNvPr>
          <p:cNvPicPr>
            <a:picLocks noChangeAspect="1"/>
          </p:cNvPicPr>
          <p:nvPr/>
        </p:nvPicPr>
        <p:blipFill>
          <a:blip r:embed="rId2"/>
          <a:stretch>
            <a:fillRect/>
          </a:stretch>
        </p:blipFill>
        <p:spPr>
          <a:xfrm>
            <a:off x="179512" y="1096963"/>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CF2051A-F106-4724-B7DC-FF2E1F86C25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06CE30DE-6E35-46E7-A655-10EA02F3F52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95DA05E6-3DC5-4B57-AE4D-E4C5BA77291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C81958AA-458C-4BE5-B770-171E615430DF}"/>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CFEDF611-BAA3-40A8-9D60-0B4AF6A1A41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ECCA66F-7E17-4F2F-8966-A9DE6AA4F77F}"/>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16124</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01  (03/01/2022 – 09/01/2022)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1291</cp:revision>
  <dcterms:created xsi:type="dcterms:W3CDTF">2009-06-02T18:15:51Z</dcterms:created>
  <dcterms:modified xsi:type="dcterms:W3CDTF">2022-01-12T09:26:18Z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