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02 </a:t>
            </a:r>
            <a:br>
              <a:rPr lang="en-US" altLang="en-US" sz="3200" b="1" dirty="0">
                <a:solidFill>
                  <a:schemeClr val="accent1"/>
                </a:solidFill>
              </a:rPr>
            </a:br>
            <a:r>
              <a:rPr lang="en-US" altLang="en-US" sz="2000" b="1" dirty="0">
                <a:solidFill>
                  <a:schemeClr val="accent1"/>
                </a:solidFill>
              </a:rPr>
              <a:t>(10/01/2022 – 16/01/2022)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7274FA6-E00D-4A38-8D41-C9511F953C55}"/>
              </a:ext>
            </a:extLst>
          </p:cNvPr>
          <p:cNvPicPr>
            <a:picLocks noChangeAspect="1"/>
          </p:cNvPicPr>
          <p:nvPr/>
        </p:nvPicPr>
        <p:blipFill>
          <a:blip r:embed="rId2"/>
          <a:stretch>
            <a:fillRect/>
          </a:stretch>
        </p:blipFill>
        <p:spPr>
          <a:xfrm>
            <a:off x="0" y="980728"/>
            <a:ext cx="9144000"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12DF491-3530-40F7-840B-FE681CC38451}"/>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EAED0CA3-4DDF-4751-B720-21D7BE5A854F}"/>
              </a:ext>
            </a:extLst>
          </p:cNvPr>
          <p:cNvPicPr>
            <a:picLocks noChangeAspect="1"/>
          </p:cNvPicPr>
          <p:nvPr/>
        </p:nvPicPr>
        <p:blipFill>
          <a:blip r:embed="rId2"/>
          <a:stretch>
            <a:fillRect/>
          </a:stretch>
        </p:blipFill>
        <p:spPr>
          <a:xfrm>
            <a:off x="5572954" y="3804683"/>
            <a:ext cx="3571046" cy="3034774"/>
          </a:xfrm>
          <a:prstGeom prst="rect">
            <a:avLst/>
          </a:prstGeom>
        </p:spPr>
      </p:pic>
      <p:pic>
        <p:nvPicPr>
          <p:cNvPr id="13" name="Picture 12">
            <a:extLst>
              <a:ext uri="{FF2B5EF4-FFF2-40B4-BE49-F238E27FC236}">
                <a16:creationId xmlns:a16="http://schemas.microsoft.com/office/drawing/2014/main" id="{1CBC9D40-CC8F-4052-A982-CFBA1280CCDC}"/>
              </a:ext>
            </a:extLst>
          </p:cNvPr>
          <p:cNvPicPr>
            <a:picLocks noChangeAspect="1"/>
          </p:cNvPicPr>
          <p:nvPr/>
        </p:nvPicPr>
        <p:blipFill>
          <a:blip r:embed="rId3"/>
          <a:stretch>
            <a:fillRect/>
          </a:stretch>
        </p:blipFill>
        <p:spPr>
          <a:xfrm>
            <a:off x="4572000" y="18543"/>
            <a:ext cx="2552700" cy="876300"/>
          </a:xfrm>
          <a:prstGeom prst="rect">
            <a:avLst/>
          </a:prstGeom>
          <a:solidFill>
            <a:schemeClr val="bg1"/>
          </a:solidFill>
        </p:spPr>
      </p:pic>
      <p:pic>
        <p:nvPicPr>
          <p:cNvPr id="2" name="Picture 1">
            <a:extLst>
              <a:ext uri="{FF2B5EF4-FFF2-40B4-BE49-F238E27FC236}">
                <a16:creationId xmlns:a16="http://schemas.microsoft.com/office/drawing/2014/main" id="{A0AD830E-6558-4EE2-9B14-176E93739C99}"/>
              </a:ext>
            </a:extLst>
          </p:cNvPr>
          <p:cNvPicPr>
            <a:picLocks noChangeAspect="1"/>
          </p:cNvPicPr>
          <p:nvPr/>
        </p:nvPicPr>
        <p:blipFill>
          <a:blip r:embed="rId4"/>
          <a:stretch>
            <a:fillRect/>
          </a:stretch>
        </p:blipFill>
        <p:spPr>
          <a:xfrm>
            <a:off x="0" y="976097"/>
            <a:ext cx="5452113" cy="2729122"/>
          </a:xfrm>
          <a:prstGeom prst="rect">
            <a:avLst/>
          </a:prstGeom>
        </p:spPr>
      </p:pic>
      <p:pic>
        <p:nvPicPr>
          <p:cNvPr id="3" name="Picture 2">
            <a:extLst>
              <a:ext uri="{FF2B5EF4-FFF2-40B4-BE49-F238E27FC236}">
                <a16:creationId xmlns:a16="http://schemas.microsoft.com/office/drawing/2014/main" id="{70D330FC-B2BC-4418-85D1-B89F3205BB8E}"/>
              </a:ext>
            </a:extLst>
          </p:cNvPr>
          <p:cNvPicPr>
            <a:picLocks noChangeAspect="1"/>
          </p:cNvPicPr>
          <p:nvPr/>
        </p:nvPicPr>
        <p:blipFill>
          <a:blip r:embed="rId5"/>
          <a:stretch>
            <a:fillRect/>
          </a:stretch>
        </p:blipFill>
        <p:spPr>
          <a:xfrm>
            <a:off x="0" y="3824871"/>
            <a:ext cx="5452113" cy="3033129"/>
          </a:xfrm>
          <a:prstGeom prst="rect">
            <a:avLst/>
          </a:prstGeom>
        </p:spPr>
      </p:pic>
      <p:pic>
        <p:nvPicPr>
          <p:cNvPr id="6" name="Picture 5">
            <a:extLst>
              <a:ext uri="{FF2B5EF4-FFF2-40B4-BE49-F238E27FC236}">
                <a16:creationId xmlns:a16="http://schemas.microsoft.com/office/drawing/2014/main" id="{3B0201AC-0E50-429C-8DE2-16125EE8DA84}"/>
              </a:ext>
            </a:extLst>
          </p:cNvPr>
          <p:cNvPicPr>
            <a:picLocks noChangeAspect="1"/>
          </p:cNvPicPr>
          <p:nvPr/>
        </p:nvPicPr>
        <p:blipFill>
          <a:blip r:embed="rId6"/>
          <a:stretch>
            <a:fillRect/>
          </a:stretch>
        </p:blipFill>
        <p:spPr>
          <a:xfrm>
            <a:off x="5572954" y="976097"/>
            <a:ext cx="3571046" cy="272912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CA842ED-8783-471F-AC22-26D1884C1544}"/>
              </a:ext>
            </a:extLst>
          </p:cNvPr>
          <p:cNvPicPr>
            <a:picLocks noChangeAspect="1"/>
          </p:cNvPicPr>
          <p:nvPr/>
        </p:nvPicPr>
        <p:blipFill>
          <a:blip r:embed="rId2"/>
          <a:stretch>
            <a:fillRect/>
          </a:stretch>
        </p:blipFill>
        <p:spPr>
          <a:xfrm>
            <a:off x="179512" y="1096963"/>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E879D86A-FDDD-4B7A-9734-F0EFAF6550D1}"/>
              </a:ext>
            </a:extLst>
          </p:cNvPr>
          <p:cNvPicPr>
            <a:picLocks noChangeAspect="1"/>
          </p:cNvPicPr>
          <p:nvPr/>
        </p:nvPicPr>
        <p:blipFill>
          <a:blip r:embed="rId2"/>
          <a:stretch>
            <a:fillRect/>
          </a:stretch>
        </p:blipFill>
        <p:spPr>
          <a:xfrm>
            <a:off x="-3493"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CD48570-6F62-4006-B3F4-95D0FD00A68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36FF921-919D-4CAD-99F9-8897BBF0EB2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F1F73BCD-E003-4549-8B80-AD195179685D}"/>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B8ED055-311A-4B32-99FA-0D657CBE5B1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FB8FB545-7937-4736-B462-ECA92D2BD7AD}"/>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16130</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02  (10/01/2022 – 16/01/2022)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1293</cp:revision>
  <dcterms:created xsi:type="dcterms:W3CDTF">2009-06-02T18:15:51Z</dcterms:created>
  <dcterms:modified xsi:type="dcterms:W3CDTF">2022-01-19T07:17:09Z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