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94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05 </a:t>
            </a:r>
            <a:br>
              <a:rPr lang="en-US" altLang="en-US" sz="3200" b="1" dirty="0">
                <a:solidFill>
                  <a:schemeClr val="accent1"/>
                </a:solidFill>
              </a:rPr>
            </a:br>
            <a:r>
              <a:rPr lang="en-US" altLang="en-US" sz="2000" b="1" dirty="0">
                <a:solidFill>
                  <a:schemeClr val="accent1"/>
                </a:solidFill>
              </a:rPr>
              <a:t>(31/01/2022 – 06/02/2022)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17040876-4A36-47E5-9D55-BAFFFEEA1E77}"/>
              </a:ext>
            </a:extLst>
          </p:cNvPr>
          <p:cNvPicPr>
            <a:picLocks noChangeAspect="1"/>
          </p:cNvPicPr>
          <p:nvPr/>
        </p:nvPicPr>
        <p:blipFill>
          <a:blip r:embed="rId2"/>
          <a:stretch>
            <a:fillRect/>
          </a:stretch>
        </p:blipFill>
        <p:spPr>
          <a:xfrm>
            <a:off x="-25884" y="980728"/>
            <a:ext cx="9144000" cy="172819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7E4AA84D-BBEF-4213-A941-75C52363F600}"/>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5" name="Picture 4">
            <a:extLst>
              <a:ext uri="{FF2B5EF4-FFF2-40B4-BE49-F238E27FC236}">
                <a16:creationId xmlns:a16="http://schemas.microsoft.com/office/drawing/2014/main" id="{08E0CC7A-A8B3-4F47-BE11-BED4D40ACF9F}"/>
              </a:ext>
            </a:extLst>
          </p:cNvPr>
          <p:cNvPicPr>
            <a:picLocks noChangeAspect="1"/>
          </p:cNvPicPr>
          <p:nvPr/>
        </p:nvPicPr>
        <p:blipFill>
          <a:blip r:embed="rId2"/>
          <a:stretch>
            <a:fillRect/>
          </a:stretch>
        </p:blipFill>
        <p:spPr>
          <a:xfrm>
            <a:off x="0" y="976098"/>
            <a:ext cx="5452113" cy="2833476"/>
          </a:xfrm>
          <a:prstGeom prst="rect">
            <a:avLst/>
          </a:prstGeom>
        </p:spPr>
      </p:pic>
      <p:pic>
        <p:nvPicPr>
          <p:cNvPr id="9" name="Picture 8">
            <a:extLst>
              <a:ext uri="{FF2B5EF4-FFF2-40B4-BE49-F238E27FC236}">
                <a16:creationId xmlns:a16="http://schemas.microsoft.com/office/drawing/2014/main" id="{4C5ADDB6-94E8-4274-B780-DF8FA093E4BA}"/>
              </a:ext>
            </a:extLst>
          </p:cNvPr>
          <p:cNvPicPr>
            <a:picLocks noChangeAspect="1"/>
          </p:cNvPicPr>
          <p:nvPr/>
        </p:nvPicPr>
        <p:blipFill>
          <a:blip r:embed="rId3"/>
          <a:stretch>
            <a:fillRect/>
          </a:stretch>
        </p:blipFill>
        <p:spPr>
          <a:xfrm>
            <a:off x="0" y="3809575"/>
            <a:ext cx="5452113" cy="3048426"/>
          </a:xfrm>
          <a:prstGeom prst="rect">
            <a:avLst/>
          </a:prstGeom>
        </p:spPr>
      </p:pic>
      <p:pic>
        <p:nvPicPr>
          <p:cNvPr id="10" name="Picture 9">
            <a:extLst>
              <a:ext uri="{FF2B5EF4-FFF2-40B4-BE49-F238E27FC236}">
                <a16:creationId xmlns:a16="http://schemas.microsoft.com/office/drawing/2014/main" id="{0FDD895E-A1C5-4A6C-8415-509EAA0FB308}"/>
              </a:ext>
            </a:extLst>
          </p:cNvPr>
          <p:cNvPicPr>
            <a:picLocks noChangeAspect="1"/>
          </p:cNvPicPr>
          <p:nvPr/>
        </p:nvPicPr>
        <p:blipFill>
          <a:blip r:embed="rId4"/>
          <a:stretch>
            <a:fillRect/>
          </a:stretch>
        </p:blipFill>
        <p:spPr>
          <a:xfrm>
            <a:off x="5452113" y="975373"/>
            <a:ext cx="3706913" cy="2833477"/>
          </a:xfrm>
          <a:prstGeom prst="rect">
            <a:avLst/>
          </a:prstGeom>
        </p:spPr>
      </p:pic>
      <p:pic>
        <p:nvPicPr>
          <p:cNvPr id="11" name="Picture 10">
            <a:extLst>
              <a:ext uri="{FF2B5EF4-FFF2-40B4-BE49-F238E27FC236}">
                <a16:creationId xmlns:a16="http://schemas.microsoft.com/office/drawing/2014/main" id="{F7E0D4FC-44DB-4E11-9809-A0DDB01098B5}"/>
              </a:ext>
            </a:extLst>
          </p:cNvPr>
          <p:cNvPicPr>
            <a:picLocks noChangeAspect="1"/>
          </p:cNvPicPr>
          <p:nvPr/>
        </p:nvPicPr>
        <p:blipFill>
          <a:blip r:embed="rId5"/>
          <a:stretch>
            <a:fillRect/>
          </a:stretch>
        </p:blipFill>
        <p:spPr>
          <a:xfrm>
            <a:off x="5452113" y="3808850"/>
            <a:ext cx="3706913" cy="3049151"/>
          </a:xfrm>
          <a:prstGeom prst="rect">
            <a:avLst/>
          </a:prstGeom>
        </p:spPr>
      </p:pic>
      <p:pic>
        <p:nvPicPr>
          <p:cNvPr id="13" name="Picture 12">
            <a:extLst>
              <a:ext uri="{FF2B5EF4-FFF2-40B4-BE49-F238E27FC236}">
                <a16:creationId xmlns:a16="http://schemas.microsoft.com/office/drawing/2014/main" id="{47A77338-7376-46ED-9B90-428189F75154}"/>
              </a:ext>
            </a:extLst>
          </p:cNvPr>
          <p:cNvPicPr>
            <a:picLocks noChangeAspect="1"/>
          </p:cNvPicPr>
          <p:nvPr/>
        </p:nvPicPr>
        <p:blipFill>
          <a:blip r:embed="rId6"/>
          <a:stretch>
            <a:fillRect/>
          </a:stretch>
        </p:blipFill>
        <p:spPr>
          <a:xfrm>
            <a:off x="4558715" y="61913"/>
            <a:ext cx="2552700" cy="876300"/>
          </a:xfrm>
          <a:prstGeom prst="rect">
            <a:avLst/>
          </a:prstGeom>
          <a:solidFill>
            <a:schemeClr val="bg1"/>
          </a:solidFill>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1202C33F-7EAC-4D3C-AE46-5BDC7E7CB15F}"/>
              </a:ext>
            </a:extLst>
          </p:cNvPr>
          <p:cNvPicPr>
            <a:picLocks noChangeAspect="1"/>
          </p:cNvPicPr>
          <p:nvPr/>
        </p:nvPicPr>
        <p:blipFill>
          <a:blip r:embed="rId2"/>
          <a:stretch>
            <a:fillRect/>
          </a:stretch>
        </p:blipFill>
        <p:spPr>
          <a:xfrm>
            <a:off x="179512" y="1094574"/>
            <a:ext cx="8818758"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ED88EB58-F7F3-4B50-AC88-341BFF0FB542}"/>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26D38BFC-0165-43CB-83E8-FCE90D23A746}"/>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39B619B2-58F8-4470-8D3D-A9D6F0332AE1}"/>
              </a:ext>
            </a:extLst>
          </p:cNvPr>
          <p:cNvPicPr>
            <a:picLocks noChangeAspect="1"/>
          </p:cNvPicPr>
          <p:nvPr/>
        </p:nvPicPr>
        <p:blipFill>
          <a:blip r:embed="rId2"/>
          <a:stretch>
            <a:fillRect/>
          </a:stretch>
        </p:blipFill>
        <p:spPr>
          <a:xfrm>
            <a:off x="6269"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7BA135D0-E084-4483-AC57-6EB01567F55F}"/>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A5875310-D7F5-4479-BBC1-25953D6C7030}"/>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3DB4024A-C408-4292-BC15-EF96D891B03A}"/>
              </a:ext>
            </a:extLst>
          </p:cNvPr>
          <p:cNvPicPr>
            <a:picLocks noChangeAspect="1"/>
          </p:cNvPicPr>
          <p:nvPr/>
        </p:nvPicPr>
        <p:blipFill>
          <a:blip r:embed="rId2"/>
          <a:stretch>
            <a:fillRect/>
          </a:stretch>
        </p:blipFill>
        <p:spPr>
          <a:xfrm>
            <a:off x="0"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69b1b3ef-f17b-48c7-a7c8-8ad8b283852f" ContentTypeId="0x0101000D8B3899A4805C44A2FA507CBAF83E58" PreviousValue="false"/>
</file>

<file path=customXml/itemProps1.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60433453-E674-4573-857E-D60C77CD09A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16148</TotalTime>
  <Words>625</Words>
  <Application>Microsoft Office PowerPoint</Application>
  <PresentationFormat>On-screen Show (4:3)</PresentationFormat>
  <Paragraphs>54</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05  (31/01/2022 – 06/02/2022)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1298</cp:revision>
  <dcterms:created xsi:type="dcterms:W3CDTF">2009-06-02T18:15:51Z</dcterms:created>
  <dcterms:modified xsi:type="dcterms:W3CDTF">2022-02-09T06:22:05Z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