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06 </a:t>
            </a:r>
            <a:br>
              <a:rPr lang="en-US" altLang="en-US" sz="3200" b="1" dirty="0">
                <a:solidFill>
                  <a:schemeClr val="accent1"/>
                </a:solidFill>
              </a:rPr>
            </a:br>
            <a:r>
              <a:rPr lang="en-US" altLang="en-US" sz="2000" b="1" dirty="0">
                <a:solidFill>
                  <a:schemeClr val="accent1"/>
                </a:solidFill>
              </a:rPr>
              <a:t>(07/02/2022 – 13/02/2022)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AD82D7E-829C-432A-BB21-9C76E71D5EA5}"/>
              </a:ext>
            </a:extLst>
          </p:cNvPr>
          <p:cNvPicPr>
            <a:picLocks noChangeAspect="1"/>
          </p:cNvPicPr>
          <p:nvPr/>
        </p:nvPicPr>
        <p:blipFill>
          <a:blip r:embed="rId2"/>
          <a:stretch>
            <a:fillRect/>
          </a:stretch>
        </p:blipFill>
        <p:spPr>
          <a:xfrm>
            <a:off x="0" y="980728"/>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EB99B8B-0C49-45DC-AB0A-92D3BD22C31F}"/>
              </a:ext>
            </a:extLst>
          </p:cNvPr>
          <p:cNvPicPr>
            <a:picLocks noChangeAspect="1"/>
          </p:cNvPicPr>
          <p:nvPr/>
        </p:nvPicPr>
        <p:blipFill>
          <a:blip r:embed="rId3"/>
          <a:stretch>
            <a:fillRect/>
          </a:stretch>
        </p:blipFill>
        <p:spPr>
          <a:xfrm>
            <a:off x="0" y="980728"/>
            <a:ext cx="5866430"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1A2B26C3-8DA5-49FC-9D80-1D1BD6A01D25}"/>
              </a:ext>
            </a:extLst>
          </p:cNvPr>
          <p:cNvPicPr>
            <a:picLocks noChangeAspect="1"/>
          </p:cNvPicPr>
          <p:nvPr/>
        </p:nvPicPr>
        <p:blipFill>
          <a:blip r:embed="rId2"/>
          <a:stretch>
            <a:fillRect/>
          </a:stretch>
        </p:blipFill>
        <p:spPr>
          <a:xfrm>
            <a:off x="0" y="975373"/>
            <a:ext cx="5452113" cy="2833477"/>
          </a:xfrm>
          <a:prstGeom prst="rect">
            <a:avLst/>
          </a:prstGeom>
        </p:spPr>
      </p:pic>
      <p:pic>
        <p:nvPicPr>
          <p:cNvPr id="3" name="Picture 2">
            <a:extLst>
              <a:ext uri="{FF2B5EF4-FFF2-40B4-BE49-F238E27FC236}">
                <a16:creationId xmlns:a16="http://schemas.microsoft.com/office/drawing/2014/main" id="{8EDBFBA7-07F0-4AD3-A928-8B4DCA57BD7D}"/>
              </a:ext>
            </a:extLst>
          </p:cNvPr>
          <p:cNvPicPr>
            <a:picLocks noChangeAspect="1"/>
          </p:cNvPicPr>
          <p:nvPr/>
        </p:nvPicPr>
        <p:blipFill>
          <a:blip r:embed="rId3"/>
          <a:stretch>
            <a:fillRect/>
          </a:stretch>
        </p:blipFill>
        <p:spPr>
          <a:xfrm>
            <a:off x="-7762" y="3808850"/>
            <a:ext cx="5452113" cy="3049151"/>
          </a:xfrm>
          <a:prstGeom prst="rect">
            <a:avLst/>
          </a:prstGeom>
        </p:spPr>
      </p:pic>
      <p:pic>
        <p:nvPicPr>
          <p:cNvPr id="6" name="Picture 5">
            <a:extLst>
              <a:ext uri="{FF2B5EF4-FFF2-40B4-BE49-F238E27FC236}">
                <a16:creationId xmlns:a16="http://schemas.microsoft.com/office/drawing/2014/main" id="{BAA95BD9-41EB-4C80-8C8E-F41791FF2FA4}"/>
              </a:ext>
            </a:extLst>
          </p:cNvPr>
          <p:cNvPicPr>
            <a:picLocks noChangeAspect="1"/>
          </p:cNvPicPr>
          <p:nvPr/>
        </p:nvPicPr>
        <p:blipFill>
          <a:blip r:embed="rId4"/>
          <a:stretch>
            <a:fillRect/>
          </a:stretch>
        </p:blipFill>
        <p:spPr>
          <a:xfrm>
            <a:off x="5452113" y="975373"/>
            <a:ext cx="3691887" cy="2833477"/>
          </a:xfrm>
          <a:prstGeom prst="rect">
            <a:avLst/>
          </a:prstGeom>
        </p:spPr>
      </p:pic>
      <p:pic>
        <p:nvPicPr>
          <p:cNvPr id="12" name="Picture 11">
            <a:extLst>
              <a:ext uri="{FF2B5EF4-FFF2-40B4-BE49-F238E27FC236}">
                <a16:creationId xmlns:a16="http://schemas.microsoft.com/office/drawing/2014/main" id="{B554531D-A4CC-45AC-8B08-1E65D3B5FDFD}"/>
              </a:ext>
            </a:extLst>
          </p:cNvPr>
          <p:cNvPicPr>
            <a:picLocks noChangeAspect="1"/>
          </p:cNvPicPr>
          <p:nvPr/>
        </p:nvPicPr>
        <p:blipFill>
          <a:blip r:embed="rId5"/>
          <a:stretch>
            <a:fillRect/>
          </a:stretch>
        </p:blipFill>
        <p:spPr>
          <a:xfrm>
            <a:off x="5459875" y="3808850"/>
            <a:ext cx="3684125" cy="3049151"/>
          </a:xfrm>
          <a:prstGeom prst="rect">
            <a:avLst/>
          </a:prstGeom>
        </p:spPr>
      </p:pic>
      <p:pic>
        <p:nvPicPr>
          <p:cNvPr id="14" name="Picture 13">
            <a:extLst>
              <a:ext uri="{FF2B5EF4-FFF2-40B4-BE49-F238E27FC236}">
                <a16:creationId xmlns:a16="http://schemas.microsoft.com/office/drawing/2014/main" id="{523940DC-BEF5-4725-8553-3F6944F7BE5A}"/>
              </a:ext>
            </a:extLst>
          </p:cNvPr>
          <p:cNvPicPr>
            <a:picLocks noChangeAspect="1"/>
          </p:cNvPicPr>
          <p:nvPr/>
        </p:nvPicPr>
        <p:blipFill>
          <a:blip r:embed="rId6"/>
          <a:stretch>
            <a:fillRect/>
          </a:stretch>
        </p:blipFill>
        <p:spPr>
          <a:xfrm>
            <a:off x="4676463" y="6191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3B75923-AB63-4DF6-B357-596AB6CF43BC}"/>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68F94304-3BFB-4E59-9A90-E1CF59858169}"/>
              </a:ext>
            </a:extLst>
          </p:cNvPr>
          <p:cNvPicPr>
            <a:picLocks noChangeAspect="1"/>
          </p:cNvPicPr>
          <p:nvPr/>
        </p:nvPicPr>
        <p:blipFill>
          <a:blip r:embed="rId2"/>
          <a:stretch>
            <a:fillRect/>
          </a:stretch>
        </p:blipFill>
        <p:spPr>
          <a:xfrm>
            <a:off x="3463"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E991851-47E6-403E-AEF4-7C6D77A8E82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3804A10-5DBA-4658-9E0A-56A66C2103A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515CC7F-A99E-4EA2-8F96-A6F2EFA1D965}"/>
              </a:ext>
            </a:extLst>
          </p:cNvPr>
          <p:cNvPicPr>
            <a:picLocks noChangeAspect="1"/>
          </p:cNvPicPr>
          <p:nvPr/>
        </p:nvPicPr>
        <p:blipFill>
          <a:blip r:embed="rId3"/>
          <a:stretch>
            <a:fillRect/>
          </a:stretch>
        </p:blipFill>
        <p:spPr>
          <a:xfrm>
            <a:off x="0" y="908720"/>
            <a:ext cx="9144000" cy="5949279"/>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EBCE0486-E88C-48A0-82EF-D97F7FC3029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0BB2140-996A-4F09-8E52-B0D6F3D07446}"/>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16156</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06  (07/02/2022 – 13/02/2022)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1300</cp:revision>
  <dcterms:created xsi:type="dcterms:W3CDTF">2009-06-02T18:15:51Z</dcterms:created>
  <dcterms:modified xsi:type="dcterms:W3CDTF">2022-02-16T07:51:58Z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