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07 </a:t>
            </a:r>
            <a:br>
              <a:rPr lang="en-US" altLang="en-US" sz="3200" b="1" dirty="0">
                <a:solidFill>
                  <a:schemeClr val="accent1"/>
                </a:solidFill>
              </a:rPr>
            </a:br>
            <a:r>
              <a:rPr lang="en-US" altLang="en-US" sz="2000" b="1" dirty="0">
                <a:solidFill>
                  <a:schemeClr val="accent1"/>
                </a:solidFill>
              </a:rPr>
              <a:t>(14/02/2022 – 20/02/2022)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618662A2-C851-457B-9B5B-828F847E2A0A}"/>
              </a:ext>
            </a:extLst>
          </p:cNvPr>
          <p:cNvPicPr>
            <a:picLocks noChangeAspect="1"/>
          </p:cNvPicPr>
          <p:nvPr/>
        </p:nvPicPr>
        <p:blipFill>
          <a:blip r:embed="rId2"/>
          <a:stretch>
            <a:fillRect/>
          </a:stretch>
        </p:blipFill>
        <p:spPr>
          <a:xfrm>
            <a:off x="0" y="980728"/>
            <a:ext cx="9144000" cy="201622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86960AA-9150-45D1-B6D1-F1B9F1372DEB}"/>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4" name="Picture 13">
            <a:extLst>
              <a:ext uri="{FF2B5EF4-FFF2-40B4-BE49-F238E27FC236}">
                <a16:creationId xmlns:a16="http://schemas.microsoft.com/office/drawing/2014/main" id="{523940DC-BEF5-4725-8553-3F6944F7BE5A}"/>
              </a:ext>
            </a:extLst>
          </p:cNvPr>
          <p:cNvPicPr>
            <a:picLocks noChangeAspect="1"/>
          </p:cNvPicPr>
          <p:nvPr/>
        </p:nvPicPr>
        <p:blipFill>
          <a:blip r:embed="rId2"/>
          <a:stretch>
            <a:fillRect/>
          </a:stretch>
        </p:blipFill>
        <p:spPr>
          <a:xfrm>
            <a:off x="4676463" y="61913"/>
            <a:ext cx="2552700" cy="876300"/>
          </a:xfrm>
          <a:prstGeom prst="rect">
            <a:avLst/>
          </a:prstGeom>
          <a:solidFill>
            <a:schemeClr val="bg1"/>
          </a:solidFill>
        </p:spPr>
      </p:pic>
      <p:pic>
        <p:nvPicPr>
          <p:cNvPr id="5" name="Picture 4">
            <a:extLst>
              <a:ext uri="{FF2B5EF4-FFF2-40B4-BE49-F238E27FC236}">
                <a16:creationId xmlns:a16="http://schemas.microsoft.com/office/drawing/2014/main" id="{FA4508A9-43B4-4724-96B4-263C250D0ADF}"/>
              </a:ext>
            </a:extLst>
          </p:cNvPr>
          <p:cNvPicPr>
            <a:picLocks noChangeAspect="1"/>
          </p:cNvPicPr>
          <p:nvPr/>
        </p:nvPicPr>
        <p:blipFill>
          <a:blip r:embed="rId3"/>
          <a:stretch>
            <a:fillRect/>
          </a:stretch>
        </p:blipFill>
        <p:spPr>
          <a:xfrm>
            <a:off x="-5732" y="975373"/>
            <a:ext cx="5450083" cy="2833477"/>
          </a:xfrm>
          <a:prstGeom prst="rect">
            <a:avLst/>
          </a:prstGeom>
        </p:spPr>
      </p:pic>
      <p:pic>
        <p:nvPicPr>
          <p:cNvPr id="9" name="Picture 8">
            <a:extLst>
              <a:ext uri="{FF2B5EF4-FFF2-40B4-BE49-F238E27FC236}">
                <a16:creationId xmlns:a16="http://schemas.microsoft.com/office/drawing/2014/main" id="{DE07C7F3-5EE6-4F19-8593-3939ADEBE609}"/>
              </a:ext>
            </a:extLst>
          </p:cNvPr>
          <p:cNvPicPr>
            <a:picLocks noChangeAspect="1"/>
          </p:cNvPicPr>
          <p:nvPr/>
        </p:nvPicPr>
        <p:blipFill>
          <a:blip r:embed="rId4"/>
          <a:stretch>
            <a:fillRect/>
          </a:stretch>
        </p:blipFill>
        <p:spPr>
          <a:xfrm>
            <a:off x="0" y="3808850"/>
            <a:ext cx="5444351" cy="3049151"/>
          </a:xfrm>
          <a:prstGeom prst="rect">
            <a:avLst/>
          </a:prstGeom>
        </p:spPr>
      </p:pic>
      <p:pic>
        <p:nvPicPr>
          <p:cNvPr id="10" name="Picture 9">
            <a:extLst>
              <a:ext uri="{FF2B5EF4-FFF2-40B4-BE49-F238E27FC236}">
                <a16:creationId xmlns:a16="http://schemas.microsoft.com/office/drawing/2014/main" id="{E2F5B6E1-EFFA-4853-BD73-84C28FF61532}"/>
              </a:ext>
            </a:extLst>
          </p:cNvPr>
          <p:cNvPicPr>
            <a:picLocks noChangeAspect="1"/>
          </p:cNvPicPr>
          <p:nvPr/>
        </p:nvPicPr>
        <p:blipFill>
          <a:blip r:embed="rId5"/>
          <a:stretch>
            <a:fillRect/>
          </a:stretch>
        </p:blipFill>
        <p:spPr>
          <a:xfrm>
            <a:off x="5444351" y="975373"/>
            <a:ext cx="3699649" cy="2833477"/>
          </a:xfrm>
          <a:prstGeom prst="rect">
            <a:avLst/>
          </a:prstGeom>
        </p:spPr>
      </p:pic>
      <p:pic>
        <p:nvPicPr>
          <p:cNvPr id="11" name="Picture 10">
            <a:extLst>
              <a:ext uri="{FF2B5EF4-FFF2-40B4-BE49-F238E27FC236}">
                <a16:creationId xmlns:a16="http://schemas.microsoft.com/office/drawing/2014/main" id="{99EBED0D-3A17-4C90-B6C6-EB33B766DCA9}"/>
              </a:ext>
            </a:extLst>
          </p:cNvPr>
          <p:cNvPicPr>
            <a:picLocks noChangeAspect="1"/>
          </p:cNvPicPr>
          <p:nvPr/>
        </p:nvPicPr>
        <p:blipFill>
          <a:blip r:embed="rId6"/>
          <a:stretch>
            <a:fillRect/>
          </a:stretch>
        </p:blipFill>
        <p:spPr>
          <a:xfrm>
            <a:off x="5444351" y="3808850"/>
            <a:ext cx="3699649" cy="3049151"/>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82BE5F5D-90E0-45C7-B76B-5F1A0134428C}"/>
              </a:ext>
            </a:extLst>
          </p:cNvPr>
          <p:cNvPicPr>
            <a:picLocks noChangeAspect="1"/>
          </p:cNvPicPr>
          <p:nvPr/>
        </p:nvPicPr>
        <p:blipFill>
          <a:blip r:embed="rId2"/>
          <a:stretch>
            <a:fillRect/>
          </a:stretch>
        </p:blipFill>
        <p:spPr>
          <a:xfrm>
            <a:off x="210868"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023D12F1-C8A8-4BA8-9215-22F6C6903B0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76D79917-2688-4724-B972-FB24FD72075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83168B91-F54C-4AD1-988D-F6DAD0439A4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7031AF2-DB50-4717-AC12-D8AEE68C3159}"/>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39BB50E-1434-4A04-8B3C-A209F73EDA0D}"/>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575265AC-EB20-4657-99B8-2412466FA341}"/>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16162</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07  (14/02/2022 – 20/02/2022)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1302</cp:revision>
  <dcterms:created xsi:type="dcterms:W3CDTF">2009-06-02T18:15:51Z</dcterms:created>
  <dcterms:modified xsi:type="dcterms:W3CDTF">2022-02-23T07:16:22Z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