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4" autoAdjust="0"/>
    <p:restoredTop sz="96357" autoAdjust="0"/>
  </p:normalViewPr>
  <p:slideViewPr>
    <p:cSldViewPr snapToObjects="1">
      <p:cViewPr varScale="1">
        <p:scale>
          <a:sx n="114" d="100"/>
          <a:sy n="114" d="100"/>
        </p:scale>
        <p:origin x="942"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12 </a:t>
            </a:r>
            <a:br>
              <a:rPr lang="en-US" altLang="en-US" sz="3200" b="1" dirty="0">
                <a:solidFill>
                  <a:schemeClr val="accent1"/>
                </a:solidFill>
              </a:rPr>
            </a:br>
            <a:r>
              <a:rPr lang="en-US" altLang="en-US" sz="2000" b="1" dirty="0">
                <a:solidFill>
                  <a:schemeClr val="accent1"/>
                </a:solidFill>
              </a:rPr>
              <a:t>(21/03/2022 – 27/03/2022)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05DF938D-C6E1-4409-AA4E-42D51126D85C}"/>
              </a:ext>
            </a:extLst>
          </p:cNvPr>
          <p:cNvPicPr>
            <a:picLocks noChangeAspect="1"/>
          </p:cNvPicPr>
          <p:nvPr/>
        </p:nvPicPr>
        <p:blipFill>
          <a:blip r:embed="rId2"/>
          <a:stretch>
            <a:fillRect/>
          </a:stretch>
        </p:blipFill>
        <p:spPr>
          <a:xfrm>
            <a:off x="-1" y="1628800"/>
            <a:ext cx="9144000" cy="1584176"/>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052736"/>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(13 000 MW from Sep’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48 585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49 590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913743"/>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DF2DAAD6-2F82-4CE6-A82C-F6A49B047757}"/>
              </a:ext>
            </a:extLst>
          </p:cNvPr>
          <p:cNvPicPr>
            <a:picLocks noChangeAspect="1"/>
          </p:cNvPicPr>
          <p:nvPr/>
        </p:nvPicPr>
        <p:blipFill>
          <a:blip r:embed="rId3"/>
          <a:stretch>
            <a:fillRect/>
          </a:stretch>
        </p:blipFill>
        <p:spPr>
          <a:xfrm>
            <a:off x="8299" y="980728"/>
            <a:ext cx="5912816"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3" name="Picture 12">
            <a:extLst>
              <a:ext uri="{FF2B5EF4-FFF2-40B4-BE49-F238E27FC236}">
                <a16:creationId xmlns:a16="http://schemas.microsoft.com/office/drawing/2014/main" id="{8C30E6D4-4397-4CC6-AB66-F25F2D2E2A4B}"/>
              </a:ext>
            </a:extLst>
          </p:cNvPr>
          <p:cNvPicPr>
            <a:picLocks noChangeAspect="1"/>
          </p:cNvPicPr>
          <p:nvPr/>
        </p:nvPicPr>
        <p:blipFill>
          <a:blip r:embed="rId2"/>
          <a:stretch>
            <a:fillRect/>
          </a:stretch>
        </p:blipFill>
        <p:spPr>
          <a:xfrm>
            <a:off x="4572000" y="61913"/>
            <a:ext cx="2552700" cy="876300"/>
          </a:xfrm>
          <a:prstGeom prst="rect">
            <a:avLst/>
          </a:prstGeom>
          <a:solidFill>
            <a:schemeClr val="bg1"/>
          </a:solidFill>
        </p:spPr>
      </p:pic>
      <p:pic>
        <p:nvPicPr>
          <p:cNvPr id="3" name="Picture 2">
            <a:extLst>
              <a:ext uri="{FF2B5EF4-FFF2-40B4-BE49-F238E27FC236}">
                <a16:creationId xmlns:a16="http://schemas.microsoft.com/office/drawing/2014/main" id="{8F3C8F2A-BF6E-4414-98D8-F960CD69DEB5}"/>
              </a:ext>
            </a:extLst>
          </p:cNvPr>
          <p:cNvPicPr>
            <a:picLocks noChangeAspect="1"/>
          </p:cNvPicPr>
          <p:nvPr/>
        </p:nvPicPr>
        <p:blipFill>
          <a:blip r:embed="rId3"/>
          <a:stretch>
            <a:fillRect/>
          </a:stretch>
        </p:blipFill>
        <p:spPr>
          <a:xfrm>
            <a:off x="0" y="976097"/>
            <a:ext cx="5444351" cy="2829493"/>
          </a:xfrm>
          <a:prstGeom prst="rect">
            <a:avLst/>
          </a:prstGeom>
        </p:spPr>
      </p:pic>
      <p:pic>
        <p:nvPicPr>
          <p:cNvPr id="9" name="Picture 8">
            <a:extLst>
              <a:ext uri="{FF2B5EF4-FFF2-40B4-BE49-F238E27FC236}">
                <a16:creationId xmlns:a16="http://schemas.microsoft.com/office/drawing/2014/main" id="{A727ADC3-F86D-4F6C-94B6-347F0A111213}"/>
              </a:ext>
            </a:extLst>
          </p:cNvPr>
          <p:cNvPicPr>
            <a:picLocks noChangeAspect="1"/>
          </p:cNvPicPr>
          <p:nvPr/>
        </p:nvPicPr>
        <p:blipFill>
          <a:blip r:embed="rId4"/>
          <a:stretch>
            <a:fillRect/>
          </a:stretch>
        </p:blipFill>
        <p:spPr>
          <a:xfrm>
            <a:off x="5444351" y="976097"/>
            <a:ext cx="3699649" cy="2829493"/>
          </a:xfrm>
          <a:prstGeom prst="rect">
            <a:avLst/>
          </a:prstGeom>
        </p:spPr>
      </p:pic>
      <p:pic>
        <p:nvPicPr>
          <p:cNvPr id="14" name="Picture 13">
            <a:extLst>
              <a:ext uri="{FF2B5EF4-FFF2-40B4-BE49-F238E27FC236}">
                <a16:creationId xmlns:a16="http://schemas.microsoft.com/office/drawing/2014/main" id="{0761101B-4A7D-4ACD-BA23-FA85522793F9}"/>
              </a:ext>
            </a:extLst>
          </p:cNvPr>
          <p:cNvPicPr>
            <a:picLocks noChangeAspect="1"/>
          </p:cNvPicPr>
          <p:nvPr/>
        </p:nvPicPr>
        <p:blipFill>
          <a:blip r:embed="rId5"/>
          <a:stretch>
            <a:fillRect/>
          </a:stretch>
        </p:blipFill>
        <p:spPr>
          <a:xfrm>
            <a:off x="5444351" y="3813908"/>
            <a:ext cx="3700714" cy="3044092"/>
          </a:xfrm>
          <a:prstGeom prst="rect">
            <a:avLst/>
          </a:prstGeom>
        </p:spPr>
      </p:pic>
      <p:pic>
        <p:nvPicPr>
          <p:cNvPr id="2" name="Picture 1">
            <a:extLst>
              <a:ext uri="{FF2B5EF4-FFF2-40B4-BE49-F238E27FC236}">
                <a16:creationId xmlns:a16="http://schemas.microsoft.com/office/drawing/2014/main" id="{F82B0939-50A7-4290-804E-4471FACF0172}"/>
              </a:ext>
            </a:extLst>
          </p:cNvPr>
          <p:cNvPicPr>
            <a:picLocks noChangeAspect="1"/>
          </p:cNvPicPr>
          <p:nvPr/>
        </p:nvPicPr>
        <p:blipFill>
          <a:blip r:embed="rId6"/>
          <a:stretch>
            <a:fillRect/>
          </a:stretch>
        </p:blipFill>
        <p:spPr>
          <a:xfrm>
            <a:off x="0" y="3805590"/>
            <a:ext cx="5444351" cy="3044092"/>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49 590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E5C5C179-20EA-4D93-B3D7-0800D68CC904}"/>
              </a:ext>
            </a:extLst>
          </p:cNvPr>
          <p:cNvPicPr>
            <a:picLocks noChangeAspect="1"/>
          </p:cNvPicPr>
          <p:nvPr/>
        </p:nvPicPr>
        <p:blipFill>
          <a:blip r:embed="rId2"/>
          <a:stretch>
            <a:fillRect/>
          </a:stretch>
        </p:blipFill>
        <p:spPr>
          <a:xfrm>
            <a:off x="179512" y="1062459"/>
            <a:ext cx="8712968"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CFC5EDF8-26B5-46AB-A999-9EFFBAB89ABB}"/>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37F4D763-2F07-4D2D-A30E-203A02070587}"/>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7EF5EAA1-7B61-4C89-9C9F-3F42F25AE1EB}"/>
              </a:ext>
            </a:extLst>
          </p:cNvPr>
          <p:cNvPicPr>
            <a:picLocks noChangeAspect="1"/>
          </p:cNvPicPr>
          <p:nvPr/>
        </p:nvPicPr>
        <p:blipFill>
          <a:blip r:embed="rId2"/>
          <a:stretch>
            <a:fillRect/>
          </a:stretch>
        </p:blipFill>
        <p:spPr>
          <a:xfrm>
            <a:off x="418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F16A93D3-C5C1-4429-A116-3519529D2532}"/>
              </a:ext>
            </a:extLst>
          </p:cNvPr>
          <p:cNvPicPr>
            <a:picLocks noChangeAspect="1"/>
          </p:cNvPicPr>
          <p:nvPr/>
        </p:nvPicPr>
        <p:blipFill>
          <a:blip r:embed="rId3"/>
          <a:stretch>
            <a:fillRect/>
          </a:stretch>
        </p:blipFill>
        <p:spPr>
          <a:xfrm>
            <a:off x="0" y="980728"/>
            <a:ext cx="9144000" cy="5877271"/>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0E998270-9AD1-415F-A7E4-6ABB4EFBCF14}"/>
              </a:ext>
            </a:extLst>
          </p:cNvPr>
          <p:cNvPicPr>
            <a:picLocks noChangeAspect="1"/>
          </p:cNvPicPr>
          <p:nvPr/>
        </p:nvPicPr>
        <p:blipFill>
          <a:blip r:embed="rId2"/>
          <a:stretch>
            <a:fillRect/>
          </a:stretch>
        </p:blipFill>
        <p:spPr>
          <a:xfrm>
            <a:off x="0" y="991010"/>
            <a:ext cx="9144000" cy="5866990"/>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D79A2CA1-2BAA-436D-A2E7-A3054D60D0A5}"/>
              </a:ext>
            </a:extLst>
          </p:cNvPr>
          <p:cNvPicPr>
            <a:picLocks noChangeAspect="1"/>
          </p:cNvPicPr>
          <p:nvPr/>
        </p:nvPicPr>
        <p:blipFill>
          <a:blip r:embed="rId2"/>
          <a:stretch>
            <a:fillRect/>
          </a:stretch>
        </p:blipFill>
        <p:spPr>
          <a:xfrm>
            <a:off x="3928"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69b1b3ef-f17b-48c7-a7c8-8ad8b283852f" ContentTypeId="0x0101000D8B3899A4805C44A2FA507CBAF83E58" PreviousValue="false"/>
</file>

<file path=customXml/item2.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2.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4.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5.xml><?xml version="1.0" encoding="utf-8"?>
<ds:datastoreItem xmlns:ds="http://schemas.openxmlformats.org/officeDocument/2006/customXml" ds:itemID="{FD4D3330-2D43-40E9-B729-32D67C15E1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16210</TotalTime>
  <Words>626</Words>
  <Application>Microsoft Office PowerPoint</Application>
  <PresentationFormat>On-screen Show (4:3)</PresentationFormat>
  <Paragraphs>54</Paragraphs>
  <Slides>13</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12  (21/03/2022 – 27/03/2022)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1311</cp:revision>
  <dcterms:created xsi:type="dcterms:W3CDTF">2009-06-02T18:15:51Z</dcterms:created>
  <dcterms:modified xsi:type="dcterms:W3CDTF">2022-03-29T13:14:47Z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