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169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08 </a:t>
            </a:r>
            <a:br>
              <a:rPr lang="en-US" altLang="en-US" sz="3200" b="1" dirty="0">
                <a:solidFill>
                  <a:schemeClr val="accent1"/>
                </a:solidFill>
              </a:rPr>
            </a:br>
            <a:r>
              <a:rPr lang="en-US" altLang="en-US" sz="2000" b="1" dirty="0">
                <a:solidFill>
                  <a:schemeClr val="accent1"/>
                </a:solidFill>
              </a:rPr>
              <a:t>(21/02/2022 – 27/02/2022)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BC4D20B-15FC-4C29-B0E2-98D94CE7FEAD}"/>
              </a:ext>
            </a:extLst>
          </p:cNvPr>
          <p:cNvPicPr>
            <a:picLocks noChangeAspect="1"/>
          </p:cNvPicPr>
          <p:nvPr/>
        </p:nvPicPr>
        <p:blipFill>
          <a:blip r:embed="rId2"/>
          <a:stretch>
            <a:fillRect/>
          </a:stretch>
        </p:blipFill>
        <p:spPr>
          <a:xfrm>
            <a:off x="0" y="980728"/>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B6CF98C-2DB1-4370-B142-33BC29058327}"/>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4" name="Picture 13">
            <a:extLst>
              <a:ext uri="{FF2B5EF4-FFF2-40B4-BE49-F238E27FC236}">
                <a16:creationId xmlns:a16="http://schemas.microsoft.com/office/drawing/2014/main" id="{523940DC-BEF5-4725-8553-3F6944F7BE5A}"/>
              </a:ext>
            </a:extLst>
          </p:cNvPr>
          <p:cNvPicPr>
            <a:picLocks noChangeAspect="1"/>
          </p:cNvPicPr>
          <p:nvPr/>
        </p:nvPicPr>
        <p:blipFill>
          <a:blip r:embed="rId2"/>
          <a:stretch>
            <a:fillRect/>
          </a:stretch>
        </p:blipFill>
        <p:spPr>
          <a:xfrm>
            <a:off x="4676463" y="61913"/>
            <a:ext cx="2552700" cy="876300"/>
          </a:xfrm>
          <a:prstGeom prst="rect">
            <a:avLst/>
          </a:prstGeom>
          <a:solidFill>
            <a:schemeClr val="bg1"/>
          </a:solidFill>
        </p:spPr>
      </p:pic>
      <p:pic>
        <p:nvPicPr>
          <p:cNvPr id="2" name="Picture 1">
            <a:extLst>
              <a:ext uri="{FF2B5EF4-FFF2-40B4-BE49-F238E27FC236}">
                <a16:creationId xmlns:a16="http://schemas.microsoft.com/office/drawing/2014/main" id="{5C769553-53D1-46CC-97C6-21C428E91198}"/>
              </a:ext>
            </a:extLst>
          </p:cNvPr>
          <p:cNvPicPr>
            <a:picLocks noChangeAspect="1"/>
          </p:cNvPicPr>
          <p:nvPr/>
        </p:nvPicPr>
        <p:blipFill>
          <a:blip r:embed="rId3"/>
          <a:stretch>
            <a:fillRect/>
          </a:stretch>
        </p:blipFill>
        <p:spPr>
          <a:xfrm>
            <a:off x="0" y="975373"/>
            <a:ext cx="5444351" cy="2833477"/>
          </a:xfrm>
          <a:prstGeom prst="rect">
            <a:avLst/>
          </a:prstGeom>
        </p:spPr>
      </p:pic>
      <p:pic>
        <p:nvPicPr>
          <p:cNvPr id="3" name="Picture 2">
            <a:extLst>
              <a:ext uri="{FF2B5EF4-FFF2-40B4-BE49-F238E27FC236}">
                <a16:creationId xmlns:a16="http://schemas.microsoft.com/office/drawing/2014/main" id="{6FEBAB0B-D4BD-41F4-826F-05B2AA5AF41F}"/>
              </a:ext>
            </a:extLst>
          </p:cNvPr>
          <p:cNvPicPr>
            <a:picLocks noChangeAspect="1"/>
          </p:cNvPicPr>
          <p:nvPr/>
        </p:nvPicPr>
        <p:blipFill>
          <a:blip r:embed="rId4"/>
          <a:stretch>
            <a:fillRect/>
          </a:stretch>
        </p:blipFill>
        <p:spPr>
          <a:xfrm>
            <a:off x="4120" y="3808850"/>
            <a:ext cx="5440231" cy="3049151"/>
          </a:xfrm>
          <a:prstGeom prst="rect">
            <a:avLst/>
          </a:prstGeom>
        </p:spPr>
      </p:pic>
      <p:pic>
        <p:nvPicPr>
          <p:cNvPr id="6" name="Picture 5">
            <a:extLst>
              <a:ext uri="{FF2B5EF4-FFF2-40B4-BE49-F238E27FC236}">
                <a16:creationId xmlns:a16="http://schemas.microsoft.com/office/drawing/2014/main" id="{7FDB43B7-6A58-4F58-B2EF-381F451219E2}"/>
              </a:ext>
            </a:extLst>
          </p:cNvPr>
          <p:cNvPicPr>
            <a:picLocks noChangeAspect="1"/>
          </p:cNvPicPr>
          <p:nvPr/>
        </p:nvPicPr>
        <p:blipFill>
          <a:blip r:embed="rId5"/>
          <a:stretch>
            <a:fillRect/>
          </a:stretch>
        </p:blipFill>
        <p:spPr>
          <a:xfrm>
            <a:off x="5444351" y="954267"/>
            <a:ext cx="3699649" cy="2854583"/>
          </a:xfrm>
          <a:prstGeom prst="rect">
            <a:avLst/>
          </a:prstGeom>
        </p:spPr>
      </p:pic>
      <p:pic>
        <p:nvPicPr>
          <p:cNvPr id="12" name="Picture 11">
            <a:extLst>
              <a:ext uri="{FF2B5EF4-FFF2-40B4-BE49-F238E27FC236}">
                <a16:creationId xmlns:a16="http://schemas.microsoft.com/office/drawing/2014/main" id="{7C642FB9-18AD-4042-806E-8F9922254761}"/>
              </a:ext>
            </a:extLst>
          </p:cNvPr>
          <p:cNvPicPr>
            <a:picLocks noChangeAspect="1"/>
          </p:cNvPicPr>
          <p:nvPr/>
        </p:nvPicPr>
        <p:blipFill>
          <a:blip r:embed="rId6"/>
          <a:stretch>
            <a:fillRect/>
          </a:stretch>
        </p:blipFill>
        <p:spPr>
          <a:xfrm>
            <a:off x="5444351" y="3810896"/>
            <a:ext cx="3699649" cy="304710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61702ABF-3875-4343-B62F-CD836E150346}"/>
              </a:ext>
            </a:extLst>
          </p:cNvPr>
          <p:cNvPicPr>
            <a:picLocks noChangeAspect="1"/>
          </p:cNvPicPr>
          <p:nvPr/>
        </p:nvPicPr>
        <p:blipFill>
          <a:blip r:embed="rId2"/>
          <a:stretch>
            <a:fillRect/>
          </a:stretch>
        </p:blipFill>
        <p:spPr>
          <a:xfrm>
            <a:off x="238125" y="107430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7057531F-6E17-4925-94A0-0A6CAD63C68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93AF8A1E-5E8E-4F90-B0F2-ACBF509EFE0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1D8934A-1D3D-4720-B68B-B4C26DE4EAB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40ADA3D-AC31-4237-822F-61A146BED3CC}"/>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08ABA1F6-4F7B-465F-A61B-B6F3D119AB42}"/>
              </a:ext>
            </a:extLst>
          </p:cNvPr>
          <p:cNvPicPr>
            <a:picLocks noChangeAspect="1"/>
          </p:cNvPicPr>
          <p:nvPr/>
        </p:nvPicPr>
        <p:blipFill>
          <a:blip r:embed="rId2"/>
          <a:stretch>
            <a:fillRect/>
          </a:stretch>
        </p:blipFill>
        <p:spPr>
          <a:xfrm>
            <a:off x="0" y="1047839"/>
            <a:ext cx="9144000" cy="581016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782711B6-5C5F-41B2-BDEA-24D59DC093E8}"/>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16168</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08  (21/02/2022 – 27/02/2022)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1304</cp:revision>
  <dcterms:created xsi:type="dcterms:W3CDTF">2009-06-02T18:15:51Z</dcterms:created>
  <dcterms:modified xsi:type="dcterms:W3CDTF">2022-03-01T16:53:57Z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