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09 </a:t>
            </a:r>
            <a:br>
              <a:rPr lang="en-US" altLang="en-US" sz="3200" b="1" dirty="0">
                <a:solidFill>
                  <a:schemeClr val="accent1"/>
                </a:solidFill>
              </a:rPr>
            </a:br>
            <a:r>
              <a:rPr lang="en-US" altLang="en-US" sz="2000" b="1" dirty="0">
                <a:solidFill>
                  <a:schemeClr val="accent1"/>
                </a:solidFill>
              </a:rPr>
              <a:t>(28/02/2022 – 06/03/2022)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38CDFE61-C5F7-468E-88A1-682F79CEC256}"/>
              </a:ext>
            </a:extLst>
          </p:cNvPr>
          <p:cNvPicPr>
            <a:picLocks noChangeAspect="1"/>
          </p:cNvPicPr>
          <p:nvPr/>
        </p:nvPicPr>
        <p:blipFill>
          <a:blip r:embed="rId2"/>
          <a:stretch>
            <a:fillRect/>
          </a:stretch>
        </p:blipFill>
        <p:spPr>
          <a:xfrm>
            <a:off x="0" y="980728"/>
            <a:ext cx="9144000" cy="223224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D5E0E100-6BB3-4545-9C1E-EC1C20EC3015}"/>
              </a:ext>
            </a:extLst>
          </p:cNvPr>
          <p:cNvPicPr>
            <a:picLocks noChangeAspect="1"/>
          </p:cNvPicPr>
          <p:nvPr/>
        </p:nvPicPr>
        <p:blipFill>
          <a:blip r:embed="rId3"/>
          <a:stretch>
            <a:fillRect/>
          </a:stretch>
        </p:blipFill>
        <p:spPr>
          <a:xfrm>
            <a:off x="0" y="980728"/>
            <a:ext cx="5926069"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7FCEE023-12DB-4DFA-A9CE-532F585559CD}"/>
              </a:ext>
            </a:extLst>
          </p:cNvPr>
          <p:cNvPicPr>
            <a:picLocks noChangeAspect="1"/>
          </p:cNvPicPr>
          <p:nvPr/>
        </p:nvPicPr>
        <p:blipFill>
          <a:blip r:embed="rId2"/>
          <a:stretch>
            <a:fillRect/>
          </a:stretch>
        </p:blipFill>
        <p:spPr>
          <a:xfrm>
            <a:off x="0" y="976591"/>
            <a:ext cx="5440231" cy="2834306"/>
          </a:xfrm>
          <a:prstGeom prst="rect">
            <a:avLst/>
          </a:prstGeom>
        </p:spPr>
      </p:pic>
      <p:pic>
        <p:nvPicPr>
          <p:cNvPr id="9" name="Picture 8">
            <a:extLst>
              <a:ext uri="{FF2B5EF4-FFF2-40B4-BE49-F238E27FC236}">
                <a16:creationId xmlns:a16="http://schemas.microsoft.com/office/drawing/2014/main" id="{DFF1B9EB-2985-4A5A-B400-1FF06BE146FD}"/>
              </a:ext>
            </a:extLst>
          </p:cNvPr>
          <p:cNvPicPr>
            <a:picLocks noChangeAspect="1"/>
          </p:cNvPicPr>
          <p:nvPr/>
        </p:nvPicPr>
        <p:blipFill>
          <a:blip r:embed="rId3"/>
          <a:stretch>
            <a:fillRect/>
          </a:stretch>
        </p:blipFill>
        <p:spPr>
          <a:xfrm>
            <a:off x="0" y="3808851"/>
            <a:ext cx="5440231" cy="3049152"/>
          </a:xfrm>
          <a:prstGeom prst="rect">
            <a:avLst/>
          </a:prstGeom>
        </p:spPr>
      </p:pic>
      <p:pic>
        <p:nvPicPr>
          <p:cNvPr id="10" name="Picture 9">
            <a:extLst>
              <a:ext uri="{FF2B5EF4-FFF2-40B4-BE49-F238E27FC236}">
                <a16:creationId xmlns:a16="http://schemas.microsoft.com/office/drawing/2014/main" id="{CA4EB34E-765D-4276-A23A-B90500383B3A}"/>
              </a:ext>
            </a:extLst>
          </p:cNvPr>
          <p:cNvPicPr>
            <a:picLocks noChangeAspect="1"/>
          </p:cNvPicPr>
          <p:nvPr/>
        </p:nvPicPr>
        <p:blipFill>
          <a:blip r:embed="rId4"/>
          <a:stretch>
            <a:fillRect/>
          </a:stretch>
        </p:blipFill>
        <p:spPr>
          <a:xfrm>
            <a:off x="5444351" y="979357"/>
            <a:ext cx="3699649" cy="2829493"/>
          </a:xfrm>
          <a:prstGeom prst="rect">
            <a:avLst/>
          </a:prstGeom>
        </p:spPr>
      </p:pic>
      <p:pic>
        <p:nvPicPr>
          <p:cNvPr id="11" name="Picture 10">
            <a:extLst>
              <a:ext uri="{FF2B5EF4-FFF2-40B4-BE49-F238E27FC236}">
                <a16:creationId xmlns:a16="http://schemas.microsoft.com/office/drawing/2014/main" id="{91EE6CDA-56C0-4180-B072-53593EB30E4F}"/>
              </a:ext>
            </a:extLst>
          </p:cNvPr>
          <p:cNvPicPr>
            <a:picLocks noChangeAspect="1"/>
          </p:cNvPicPr>
          <p:nvPr/>
        </p:nvPicPr>
        <p:blipFill>
          <a:blip r:embed="rId5"/>
          <a:stretch>
            <a:fillRect/>
          </a:stretch>
        </p:blipFill>
        <p:spPr>
          <a:xfrm>
            <a:off x="5444351" y="3808850"/>
            <a:ext cx="3699649" cy="3049153"/>
          </a:xfrm>
          <a:prstGeom prst="rect">
            <a:avLst/>
          </a:prstGeom>
        </p:spPr>
      </p:pic>
      <p:pic>
        <p:nvPicPr>
          <p:cNvPr id="13" name="Picture 12">
            <a:extLst>
              <a:ext uri="{FF2B5EF4-FFF2-40B4-BE49-F238E27FC236}">
                <a16:creationId xmlns:a16="http://schemas.microsoft.com/office/drawing/2014/main" id="{8C30E6D4-4397-4CC6-AB66-F25F2D2E2A4B}"/>
              </a:ext>
            </a:extLst>
          </p:cNvPr>
          <p:cNvPicPr>
            <a:picLocks noChangeAspect="1"/>
          </p:cNvPicPr>
          <p:nvPr/>
        </p:nvPicPr>
        <p:blipFill>
          <a:blip r:embed="rId6"/>
          <a:stretch>
            <a:fillRect/>
          </a:stretch>
        </p:blipFill>
        <p:spPr>
          <a:xfrm>
            <a:off x="4572000" y="6191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D8E370D-D635-4A0C-AEDE-42333D7E41CA}"/>
              </a:ext>
            </a:extLst>
          </p:cNvPr>
          <p:cNvPicPr>
            <a:picLocks noChangeAspect="1"/>
          </p:cNvPicPr>
          <p:nvPr/>
        </p:nvPicPr>
        <p:blipFill>
          <a:blip r:embed="rId2"/>
          <a:stretch>
            <a:fillRect/>
          </a:stretch>
        </p:blipFill>
        <p:spPr>
          <a:xfrm>
            <a:off x="229019"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F204FD18-5DC4-4BC3-B7ED-AF203350454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0886AC83-16DB-48EB-86F4-1626F27572F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B6090C43-C9B0-44B5-B1C2-FBA34BA8CE6C}"/>
              </a:ext>
            </a:extLst>
          </p:cNvPr>
          <p:cNvPicPr>
            <a:picLocks noChangeAspect="1"/>
          </p:cNvPicPr>
          <p:nvPr/>
        </p:nvPicPr>
        <p:blipFill>
          <a:blip r:embed="rId2"/>
          <a:stretch>
            <a:fillRect/>
          </a:stretch>
        </p:blipFill>
        <p:spPr>
          <a:xfrm>
            <a:off x="203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85532BBC-7324-429B-A3B7-30BE1E29C189}"/>
              </a:ext>
            </a:extLst>
          </p:cNvPr>
          <p:cNvPicPr>
            <a:picLocks noChangeAspect="1"/>
          </p:cNvPicPr>
          <p:nvPr/>
        </p:nvPicPr>
        <p:blipFill>
          <a:blip r:embed="rId3"/>
          <a:stretch>
            <a:fillRect/>
          </a:stretch>
        </p:blipFill>
        <p:spPr>
          <a:xfrm>
            <a:off x="8359"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BAA8FA3-0730-4E90-86B4-A0CFBCBCDAC9}"/>
              </a:ext>
            </a:extLst>
          </p:cNvPr>
          <p:cNvPicPr>
            <a:picLocks noChangeAspect="1"/>
          </p:cNvPicPr>
          <p:nvPr/>
        </p:nvPicPr>
        <p:blipFill>
          <a:blip r:embed="rId2"/>
          <a:stretch>
            <a:fillRect/>
          </a:stretch>
        </p:blipFill>
        <p:spPr>
          <a:xfrm>
            <a:off x="-1434" y="980728"/>
            <a:ext cx="9145433"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AE469DA-89BB-4539-964C-BA3DCB127C9B}"/>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16193</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09  (28/02/2022 – 06/03/2022)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1307</cp:revision>
  <dcterms:created xsi:type="dcterms:W3CDTF">2009-06-02T18:15:51Z</dcterms:created>
  <dcterms:modified xsi:type="dcterms:W3CDTF">2022-03-09T08:19:42Z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