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13 </a:t>
            </a:r>
            <a:br>
              <a:rPr lang="en-US" altLang="en-US" sz="3200" b="1" dirty="0">
                <a:solidFill>
                  <a:schemeClr val="accent1"/>
                </a:solidFill>
              </a:rPr>
            </a:br>
            <a:r>
              <a:rPr lang="en-US" altLang="en-US" sz="2000" b="1" dirty="0">
                <a:solidFill>
                  <a:schemeClr val="accent1"/>
                </a:solidFill>
              </a:rPr>
              <a:t>(28/03/2022 – 03/04/2022)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AE33DBD-DC2F-4087-B4D0-2CFE7C9AEC41}"/>
              </a:ext>
            </a:extLst>
          </p:cNvPr>
          <p:cNvPicPr>
            <a:picLocks noChangeAspect="1"/>
          </p:cNvPicPr>
          <p:nvPr/>
        </p:nvPicPr>
        <p:blipFill>
          <a:blip r:embed="rId2"/>
          <a:stretch>
            <a:fillRect/>
          </a:stretch>
        </p:blipFill>
        <p:spPr>
          <a:xfrm>
            <a:off x="0" y="1193330"/>
            <a:ext cx="9144000" cy="194763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911D614C-EC4E-4C17-BB87-3E9A9ED1ABD2}"/>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A727ADC3-F86D-4F6C-94B6-347F0A111213}"/>
              </a:ext>
            </a:extLst>
          </p:cNvPr>
          <p:cNvPicPr>
            <a:picLocks noChangeAspect="1"/>
          </p:cNvPicPr>
          <p:nvPr/>
        </p:nvPicPr>
        <p:blipFill>
          <a:blip r:embed="rId2"/>
          <a:stretch>
            <a:fillRect/>
          </a:stretch>
        </p:blipFill>
        <p:spPr>
          <a:xfrm>
            <a:off x="5445416" y="976097"/>
            <a:ext cx="3699649" cy="2837811"/>
          </a:xfrm>
          <a:prstGeom prst="rect">
            <a:avLst/>
          </a:prstGeom>
        </p:spPr>
      </p:pic>
      <p:pic>
        <p:nvPicPr>
          <p:cNvPr id="14" name="Picture 13">
            <a:extLst>
              <a:ext uri="{FF2B5EF4-FFF2-40B4-BE49-F238E27FC236}">
                <a16:creationId xmlns:a16="http://schemas.microsoft.com/office/drawing/2014/main" id="{0761101B-4A7D-4ACD-BA23-FA85522793F9}"/>
              </a:ext>
            </a:extLst>
          </p:cNvPr>
          <p:cNvPicPr>
            <a:picLocks noChangeAspect="1"/>
          </p:cNvPicPr>
          <p:nvPr/>
        </p:nvPicPr>
        <p:blipFill>
          <a:blip r:embed="rId3"/>
          <a:stretch>
            <a:fillRect/>
          </a:stretch>
        </p:blipFill>
        <p:spPr>
          <a:xfrm>
            <a:off x="5442003" y="3868375"/>
            <a:ext cx="3700714" cy="3006208"/>
          </a:xfrm>
          <a:prstGeom prst="rect">
            <a:avLst/>
          </a:prstGeom>
        </p:spPr>
      </p:pic>
      <p:pic>
        <p:nvPicPr>
          <p:cNvPr id="5" name="Picture 4">
            <a:extLst>
              <a:ext uri="{FF2B5EF4-FFF2-40B4-BE49-F238E27FC236}">
                <a16:creationId xmlns:a16="http://schemas.microsoft.com/office/drawing/2014/main" id="{48BC31F5-ECF3-4141-8547-04E288B06A35}"/>
              </a:ext>
            </a:extLst>
          </p:cNvPr>
          <p:cNvPicPr>
            <a:picLocks noChangeAspect="1"/>
          </p:cNvPicPr>
          <p:nvPr/>
        </p:nvPicPr>
        <p:blipFill>
          <a:blip r:embed="rId4"/>
          <a:stretch>
            <a:fillRect/>
          </a:stretch>
        </p:blipFill>
        <p:spPr>
          <a:xfrm>
            <a:off x="0" y="976097"/>
            <a:ext cx="5444351" cy="2837811"/>
          </a:xfrm>
          <a:prstGeom prst="rect">
            <a:avLst/>
          </a:prstGeom>
        </p:spPr>
      </p:pic>
      <p:pic>
        <p:nvPicPr>
          <p:cNvPr id="6" name="Picture 5">
            <a:extLst>
              <a:ext uri="{FF2B5EF4-FFF2-40B4-BE49-F238E27FC236}">
                <a16:creationId xmlns:a16="http://schemas.microsoft.com/office/drawing/2014/main" id="{01E01A66-BE71-415A-9388-217118E6227F}"/>
              </a:ext>
            </a:extLst>
          </p:cNvPr>
          <p:cNvPicPr>
            <a:picLocks noChangeAspect="1"/>
          </p:cNvPicPr>
          <p:nvPr/>
        </p:nvPicPr>
        <p:blipFill>
          <a:blip r:embed="rId5"/>
          <a:stretch>
            <a:fillRect/>
          </a:stretch>
        </p:blipFill>
        <p:spPr>
          <a:xfrm>
            <a:off x="-1" y="3851793"/>
            <a:ext cx="5444351" cy="3013990"/>
          </a:xfrm>
          <a:prstGeom prst="rect">
            <a:avLst/>
          </a:prstGeom>
        </p:spPr>
      </p:pic>
      <p:pic>
        <p:nvPicPr>
          <p:cNvPr id="10" name="Picture 9">
            <a:extLst>
              <a:ext uri="{FF2B5EF4-FFF2-40B4-BE49-F238E27FC236}">
                <a16:creationId xmlns:a16="http://schemas.microsoft.com/office/drawing/2014/main" id="{DCE4888C-30DB-4D37-A6E2-D54DFD1CC608}"/>
              </a:ext>
            </a:extLst>
          </p:cNvPr>
          <p:cNvPicPr>
            <a:picLocks noChangeAspect="1"/>
          </p:cNvPicPr>
          <p:nvPr/>
        </p:nvPicPr>
        <p:blipFill>
          <a:blip r:embed="rId6"/>
          <a:stretch>
            <a:fillRect/>
          </a:stretch>
        </p:blipFill>
        <p:spPr>
          <a:xfrm>
            <a:off x="4499992" y="45330"/>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85C3BCA-1B19-434E-BB34-E9687CB777AF}"/>
              </a:ext>
            </a:extLst>
          </p:cNvPr>
          <p:cNvPicPr>
            <a:picLocks noChangeAspect="1"/>
          </p:cNvPicPr>
          <p:nvPr/>
        </p:nvPicPr>
        <p:blipFill>
          <a:blip r:embed="rId2"/>
          <a:stretch>
            <a:fillRect/>
          </a:stretch>
        </p:blipFill>
        <p:spPr>
          <a:xfrm>
            <a:off x="179512" y="1198984"/>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5199275E-0AF1-4F5E-B6C7-8F20247C4176}"/>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41D8DC4-C40C-4543-902A-7F3F8F15ECC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62DDE10-AB46-4078-A495-4BCC1D07DD3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CBB12CB5-8EE7-48E0-BD6D-DF884A51C613}"/>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3B59409C-B40D-47E3-BD9D-64D37F1225EF}"/>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0CBCD2A4-25E8-4651-BD23-999A3C31CB92}"/>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16223</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13  (28/03/2022 – 03/04/2022)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1314</cp:revision>
  <dcterms:created xsi:type="dcterms:W3CDTF">2009-06-02T18:15:51Z</dcterms:created>
  <dcterms:modified xsi:type="dcterms:W3CDTF">2022-04-06T08:27:50Z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