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44" autoAdjust="0"/>
    <p:restoredTop sz="96357" autoAdjust="0"/>
  </p:normalViewPr>
  <p:slideViewPr>
    <p:cSldViewPr snapToObjects="1">
      <p:cViewPr varScale="1">
        <p:scale>
          <a:sx n="114" d="100"/>
          <a:sy n="114" d="100"/>
        </p:scale>
        <p:origin x="942"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15 </a:t>
            </a:r>
            <a:br>
              <a:rPr lang="en-US" altLang="en-US" sz="3200" b="1" dirty="0">
                <a:solidFill>
                  <a:schemeClr val="accent1"/>
                </a:solidFill>
              </a:rPr>
            </a:br>
            <a:r>
              <a:rPr lang="en-US" altLang="en-US" sz="2000" b="1" dirty="0">
                <a:solidFill>
                  <a:schemeClr val="accent1"/>
                </a:solidFill>
              </a:rPr>
              <a:t>(11/04/2022 – 17/04/2022)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085C855B-5BE0-42B0-9BB1-5480D9D9E9F2}"/>
              </a:ext>
            </a:extLst>
          </p:cNvPr>
          <p:cNvPicPr>
            <a:picLocks noChangeAspect="1"/>
          </p:cNvPicPr>
          <p:nvPr/>
        </p:nvPicPr>
        <p:blipFill>
          <a:blip r:embed="rId2"/>
          <a:stretch>
            <a:fillRect/>
          </a:stretch>
        </p:blipFill>
        <p:spPr>
          <a:xfrm>
            <a:off x="-1" y="1196752"/>
            <a:ext cx="9144000" cy="2034997"/>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48 507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49 512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E3B50A97-CDF5-4C20-957E-4FE139E31B5D}"/>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AEE75848-DDF1-4759-9D4D-600302762EC7}"/>
              </a:ext>
            </a:extLst>
          </p:cNvPr>
          <p:cNvPicPr>
            <a:picLocks noChangeAspect="1"/>
          </p:cNvPicPr>
          <p:nvPr/>
        </p:nvPicPr>
        <p:blipFill>
          <a:blip r:embed="rId2"/>
          <a:stretch>
            <a:fillRect/>
          </a:stretch>
        </p:blipFill>
        <p:spPr>
          <a:xfrm>
            <a:off x="4591430" y="40693"/>
            <a:ext cx="2552700" cy="876300"/>
          </a:xfrm>
          <a:prstGeom prst="rect">
            <a:avLst/>
          </a:prstGeom>
          <a:solidFill>
            <a:schemeClr val="bg1"/>
          </a:solidFill>
        </p:spPr>
      </p:pic>
      <p:pic>
        <p:nvPicPr>
          <p:cNvPr id="5" name="Picture 4">
            <a:extLst>
              <a:ext uri="{FF2B5EF4-FFF2-40B4-BE49-F238E27FC236}">
                <a16:creationId xmlns:a16="http://schemas.microsoft.com/office/drawing/2014/main" id="{793963D9-880A-49BF-A3E3-C9F0C3BDEB4E}"/>
              </a:ext>
            </a:extLst>
          </p:cNvPr>
          <p:cNvPicPr>
            <a:picLocks noChangeAspect="1"/>
          </p:cNvPicPr>
          <p:nvPr/>
        </p:nvPicPr>
        <p:blipFill>
          <a:blip r:embed="rId3"/>
          <a:stretch>
            <a:fillRect/>
          </a:stretch>
        </p:blipFill>
        <p:spPr>
          <a:xfrm>
            <a:off x="5129" y="971459"/>
            <a:ext cx="5402170" cy="2842449"/>
          </a:xfrm>
          <a:prstGeom prst="rect">
            <a:avLst/>
          </a:prstGeom>
        </p:spPr>
      </p:pic>
      <p:pic>
        <p:nvPicPr>
          <p:cNvPr id="6" name="Picture 5">
            <a:extLst>
              <a:ext uri="{FF2B5EF4-FFF2-40B4-BE49-F238E27FC236}">
                <a16:creationId xmlns:a16="http://schemas.microsoft.com/office/drawing/2014/main" id="{7FAA1D00-EA4C-4551-8723-53A0513DF67F}"/>
              </a:ext>
            </a:extLst>
          </p:cNvPr>
          <p:cNvPicPr>
            <a:picLocks noChangeAspect="1"/>
          </p:cNvPicPr>
          <p:nvPr/>
        </p:nvPicPr>
        <p:blipFill>
          <a:blip r:embed="rId4"/>
          <a:stretch>
            <a:fillRect/>
          </a:stretch>
        </p:blipFill>
        <p:spPr>
          <a:xfrm>
            <a:off x="5129" y="3868374"/>
            <a:ext cx="5402170" cy="2989626"/>
          </a:xfrm>
          <a:prstGeom prst="rect">
            <a:avLst/>
          </a:prstGeom>
        </p:spPr>
      </p:pic>
      <p:pic>
        <p:nvPicPr>
          <p:cNvPr id="9" name="Picture 8">
            <a:extLst>
              <a:ext uri="{FF2B5EF4-FFF2-40B4-BE49-F238E27FC236}">
                <a16:creationId xmlns:a16="http://schemas.microsoft.com/office/drawing/2014/main" id="{7EA53564-40DB-4B78-A06D-BABC3A08E747}"/>
              </a:ext>
            </a:extLst>
          </p:cNvPr>
          <p:cNvPicPr>
            <a:picLocks noChangeAspect="1"/>
          </p:cNvPicPr>
          <p:nvPr/>
        </p:nvPicPr>
        <p:blipFill>
          <a:blip r:embed="rId5"/>
          <a:stretch>
            <a:fillRect/>
          </a:stretch>
        </p:blipFill>
        <p:spPr>
          <a:xfrm>
            <a:off x="5465063" y="971459"/>
            <a:ext cx="3673808" cy="2842449"/>
          </a:xfrm>
          <a:prstGeom prst="rect">
            <a:avLst/>
          </a:prstGeom>
        </p:spPr>
      </p:pic>
      <p:pic>
        <p:nvPicPr>
          <p:cNvPr id="10" name="Picture 9">
            <a:extLst>
              <a:ext uri="{FF2B5EF4-FFF2-40B4-BE49-F238E27FC236}">
                <a16:creationId xmlns:a16="http://schemas.microsoft.com/office/drawing/2014/main" id="{25E3EEAA-7776-48FE-86BC-CEB0D594CB37}"/>
              </a:ext>
            </a:extLst>
          </p:cNvPr>
          <p:cNvPicPr>
            <a:picLocks noChangeAspect="1"/>
          </p:cNvPicPr>
          <p:nvPr/>
        </p:nvPicPr>
        <p:blipFill>
          <a:blip r:embed="rId6"/>
          <a:stretch>
            <a:fillRect/>
          </a:stretch>
        </p:blipFill>
        <p:spPr>
          <a:xfrm>
            <a:off x="5465063" y="3865560"/>
            <a:ext cx="3678937" cy="299244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49 512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8EE0E0D3-F7C7-4DDE-93E1-A75896538AA3}"/>
              </a:ext>
            </a:extLst>
          </p:cNvPr>
          <p:cNvPicPr>
            <a:picLocks noChangeAspect="1"/>
          </p:cNvPicPr>
          <p:nvPr/>
        </p:nvPicPr>
        <p:blipFill>
          <a:blip r:embed="rId2"/>
          <a:stretch>
            <a:fillRect/>
          </a:stretch>
        </p:blipFill>
        <p:spPr>
          <a:xfrm>
            <a:off x="179512" y="1124744"/>
            <a:ext cx="8784976"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B73033DA-68FA-495B-9B51-50A2BB2A4E9E}"/>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33CED09F-C1DB-4BE0-A880-182BCD9F864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130E6B6F-705F-4E6F-8B55-1F34E799B4B1}"/>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F2DE5848-8402-447B-887B-3BABC55C8AE7}"/>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3D7688A6-3527-4A6B-B997-B4191E5D709A}"/>
              </a:ext>
            </a:extLst>
          </p:cNvPr>
          <p:cNvPicPr>
            <a:picLocks noChangeAspect="1"/>
          </p:cNvPicPr>
          <p:nvPr/>
        </p:nvPicPr>
        <p:blipFill>
          <a:blip r:embed="rId2"/>
          <a:stretch>
            <a:fillRect/>
          </a:stretch>
        </p:blipFill>
        <p:spPr>
          <a:xfrm>
            <a:off x="2060" y="980728"/>
            <a:ext cx="914194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036FD7F7-45EA-4487-9B45-5915B0F3734E}"/>
              </a:ext>
            </a:extLst>
          </p:cNvPr>
          <p:cNvPicPr>
            <a:picLocks noChangeAspect="1"/>
          </p:cNvPicPr>
          <p:nvPr/>
        </p:nvPicPr>
        <p:blipFill>
          <a:blip r:embed="rId2"/>
          <a:stretch>
            <a:fillRect/>
          </a:stretch>
        </p:blipFill>
        <p:spPr>
          <a:xfrm>
            <a:off x="3928"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2.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4.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16248</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15  (11/04/2022 – 17/04/2022)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1319</cp:revision>
  <dcterms:created xsi:type="dcterms:W3CDTF">2009-06-02T18:15:51Z</dcterms:created>
  <dcterms:modified xsi:type="dcterms:W3CDTF">2022-04-20T07:40:40Z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